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6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60" r:id="rId3"/>
    <p:sldMasterId id="214748366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62" Type="http://schemas.openxmlformats.org/officeDocument/2006/relationships/slide" Target="slides/slide57.xml"/><Relationship Id="rId61" Type="http://schemas.openxmlformats.org/officeDocument/2006/relationships/slide" Target="slides/slide56.xml"/><Relationship Id="rId20" Type="http://schemas.openxmlformats.org/officeDocument/2006/relationships/slide" Target="slides/slide15.xml"/><Relationship Id="rId64" Type="http://schemas.openxmlformats.org/officeDocument/2006/relationships/slide" Target="slides/slide59.xml"/><Relationship Id="rId63" Type="http://schemas.openxmlformats.org/officeDocument/2006/relationships/slide" Target="slides/slide58.xml"/><Relationship Id="rId22" Type="http://schemas.openxmlformats.org/officeDocument/2006/relationships/slide" Target="slides/slide17.xml"/><Relationship Id="rId66" Type="http://schemas.openxmlformats.org/officeDocument/2006/relationships/slide" Target="slides/slide61.xml"/><Relationship Id="rId21" Type="http://schemas.openxmlformats.org/officeDocument/2006/relationships/slide" Target="slides/slide16.xml"/><Relationship Id="rId65" Type="http://schemas.openxmlformats.org/officeDocument/2006/relationships/slide" Target="slides/slide60.xml"/><Relationship Id="rId24" Type="http://schemas.openxmlformats.org/officeDocument/2006/relationships/slide" Target="slides/slide19.xml"/><Relationship Id="rId23" Type="http://schemas.openxmlformats.org/officeDocument/2006/relationships/slide" Target="slides/slide18.xml"/><Relationship Id="rId60" Type="http://schemas.openxmlformats.org/officeDocument/2006/relationships/slide" Target="slides/slide55.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slide" Target="slides/slide50.xml"/><Relationship Id="rId10" Type="http://schemas.openxmlformats.org/officeDocument/2006/relationships/slide" Target="slides/slide5.xml"/><Relationship Id="rId54" Type="http://schemas.openxmlformats.org/officeDocument/2006/relationships/slide" Target="slides/slide49.xml"/><Relationship Id="rId13" Type="http://schemas.openxmlformats.org/officeDocument/2006/relationships/slide" Target="slides/slide8.xml"/><Relationship Id="rId57" Type="http://schemas.openxmlformats.org/officeDocument/2006/relationships/slide" Target="slides/slide52.xml"/><Relationship Id="rId12" Type="http://schemas.openxmlformats.org/officeDocument/2006/relationships/slide" Target="slides/slide7.xml"/><Relationship Id="rId56" Type="http://schemas.openxmlformats.org/officeDocument/2006/relationships/slide" Target="slides/slide51.xml"/><Relationship Id="rId15" Type="http://schemas.openxmlformats.org/officeDocument/2006/relationships/slide" Target="slides/slide10.xml"/><Relationship Id="rId59" Type="http://schemas.openxmlformats.org/officeDocument/2006/relationships/slide" Target="slides/slide54.xml"/><Relationship Id="rId14" Type="http://schemas.openxmlformats.org/officeDocument/2006/relationships/slide" Target="slides/slide9.xml"/><Relationship Id="rId58" Type="http://schemas.openxmlformats.org/officeDocument/2006/relationships/slide" Target="slides/slide53.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indent="0" lvl="0" marL="0" marR="0" rtl="0" algn="l">
              <a:spcBef>
                <a:spcPts val="0"/>
              </a:spcBef>
              <a:buNone/>
              <a:defRPr b="0" i="0" sz="1100" u="none" cap="none" strike="noStrike"/>
            </a:lvl1pPr>
            <a:lvl2pPr indent="0" lvl="1" marL="457200" marR="0" rtl="0" algn="l">
              <a:spcBef>
                <a:spcPts val="0"/>
              </a:spcBef>
              <a:buNone/>
              <a:defRPr b="0" i="0" sz="1100" u="none" cap="none" strike="noStrike"/>
            </a:lvl2pPr>
            <a:lvl3pPr indent="0" lvl="2" marL="914400" marR="0" rtl="0" algn="l">
              <a:spcBef>
                <a:spcPts val="0"/>
              </a:spcBef>
              <a:buNone/>
              <a:defRPr b="0" i="0" sz="1100" u="none" cap="none" strike="noStrike"/>
            </a:lvl3pPr>
            <a:lvl4pPr indent="0" lvl="3" marL="1371600" marR="0" rtl="0" algn="l">
              <a:spcBef>
                <a:spcPts val="0"/>
              </a:spcBef>
              <a:buNone/>
              <a:defRPr b="0" i="0" sz="1100" u="none" cap="none" strike="noStrike"/>
            </a:lvl4pPr>
            <a:lvl5pPr indent="0" lvl="4" marL="1828800" marR="0" rtl="0" algn="l">
              <a:spcBef>
                <a:spcPts val="0"/>
              </a:spcBef>
              <a:buNone/>
              <a:defRPr b="0" i="0" sz="1100" u="none" cap="none" strike="noStrike"/>
            </a:lvl5pPr>
            <a:lvl6pPr indent="0" lvl="5" marL="2286000" marR="0" rtl="0" algn="l">
              <a:spcBef>
                <a:spcPts val="0"/>
              </a:spcBef>
              <a:buNone/>
              <a:defRPr b="0" i="0" sz="1100" u="none" cap="none" strike="noStrike"/>
            </a:lvl6pPr>
            <a:lvl7pPr indent="0" lvl="6" marL="2743200" marR="0" rtl="0" algn="l">
              <a:spcBef>
                <a:spcPts val="0"/>
              </a:spcBef>
              <a:buNone/>
              <a:defRPr b="0" i="0" sz="1100" u="none" cap="none" strike="noStrike"/>
            </a:lvl7pPr>
            <a:lvl8pPr indent="0" lvl="7" marL="3200400" marR="0" rtl="0" algn="l">
              <a:spcBef>
                <a:spcPts val="0"/>
              </a:spcBef>
              <a:buNone/>
              <a:defRPr b="0" i="0" sz="1100" u="none" cap="none" strike="noStrike"/>
            </a:lvl8pPr>
            <a:lvl9pPr indent="0" lvl="8" marL="3657600" marR="0" rtl="0" algn="l">
              <a:spcBef>
                <a:spcPts val="0"/>
              </a:spcBef>
              <a:buNone/>
              <a:defRPr b="0" i="0" sz="1100" u="none" cap="none" strike="noStrike"/>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 name="Shape 94"/>
        <p:cNvGrpSpPr/>
        <p:nvPr/>
      </p:nvGrpSpPr>
      <p:grpSpPr>
        <a:xfrm>
          <a:off x="0" y="0"/>
          <a:ext cx="0" cy="0"/>
          <a:chOff x="0" y="0"/>
          <a:chExt cx="0" cy="0"/>
        </a:xfrm>
      </p:grpSpPr>
      <p:sp>
        <p:nvSpPr>
          <p:cNvPr id="95" name="Shape 9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96" name="Shape 9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0" name="Shape 150"/>
        <p:cNvGrpSpPr/>
        <p:nvPr/>
      </p:nvGrpSpPr>
      <p:grpSpPr>
        <a:xfrm>
          <a:off x="0" y="0"/>
          <a:ext cx="0" cy="0"/>
          <a:chOff x="0" y="0"/>
          <a:chExt cx="0" cy="0"/>
        </a:xfrm>
      </p:grpSpPr>
      <p:sp>
        <p:nvSpPr>
          <p:cNvPr id="151" name="Shape 15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152" name="Shape 15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6" name="Shape 156"/>
        <p:cNvGrpSpPr/>
        <p:nvPr/>
      </p:nvGrpSpPr>
      <p:grpSpPr>
        <a:xfrm>
          <a:off x="0" y="0"/>
          <a:ext cx="0" cy="0"/>
          <a:chOff x="0" y="0"/>
          <a:chExt cx="0" cy="0"/>
        </a:xfrm>
      </p:grpSpPr>
      <p:sp>
        <p:nvSpPr>
          <p:cNvPr id="157" name="Shape 157"/>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158" name="Shape 15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2" name="Shape 162"/>
        <p:cNvGrpSpPr/>
        <p:nvPr/>
      </p:nvGrpSpPr>
      <p:grpSpPr>
        <a:xfrm>
          <a:off x="0" y="0"/>
          <a:ext cx="0" cy="0"/>
          <a:chOff x="0" y="0"/>
          <a:chExt cx="0" cy="0"/>
        </a:xfrm>
      </p:grpSpPr>
      <p:sp>
        <p:nvSpPr>
          <p:cNvPr id="163" name="Shape 163"/>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164" name="Shape 16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8" name="Shape 168"/>
        <p:cNvGrpSpPr/>
        <p:nvPr/>
      </p:nvGrpSpPr>
      <p:grpSpPr>
        <a:xfrm>
          <a:off x="0" y="0"/>
          <a:ext cx="0" cy="0"/>
          <a:chOff x="0" y="0"/>
          <a:chExt cx="0" cy="0"/>
        </a:xfrm>
      </p:grpSpPr>
      <p:sp>
        <p:nvSpPr>
          <p:cNvPr id="169" name="Shape 16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170" name="Shape 17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4" name="Shape 174"/>
        <p:cNvGrpSpPr/>
        <p:nvPr/>
      </p:nvGrpSpPr>
      <p:grpSpPr>
        <a:xfrm>
          <a:off x="0" y="0"/>
          <a:ext cx="0" cy="0"/>
          <a:chOff x="0" y="0"/>
          <a:chExt cx="0" cy="0"/>
        </a:xfrm>
      </p:grpSpPr>
      <p:sp>
        <p:nvSpPr>
          <p:cNvPr id="175" name="Shape 17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176" name="Shape 17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0" name="Shape 180"/>
        <p:cNvGrpSpPr/>
        <p:nvPr/>
      </p:nvGrpSpPr>
      <p:grpSpPr>
        <a:xfrm>
          <a:off x="0" y="0"/>
          <a:ext cx="0" cy="0"/>
          <a:chOff x="0" y="0"/>
          <a:chExt cx="0" cy="0"/>
        </a:xfrm>
      </p:grpSpPr>
      <p:sp>
        <p:nvSpPr>
          <p:cNvPr id="181" name="Shape 18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182" name="Shape 18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5" name="Shape 185"/>
        <p:cNvGrpSpPr/>
        <p:nvPr/>
      </p:nvGrpSpPr>
      <p:grpSpPr>
        <a:xfrm>
          <a:off x="0" y="0"/>
          <a:ext cx="0" cy="0"/>
          <a:chOff x="0" y="0"/>
          <a:chExt cx="0" cy="0"/>
        </a:xfrm>
      </p:grpSpPr>
      <p:sp>
        <p:nvSpPr>
          <p:cNvPr id="186" name="Shape 186"/>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187" name="Shape 18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1" name="Shape 191"/>
        <p:cNvGrpSpPr/>
        <p:nvPr/>
      </p:nvGrpSpPr>
      <p:grpSpPr>
        <a:xfrm>
          <a:off x="0" y="0"/>
          <a:ext cx="0" cy="0"/>
          <a:chOff x="0" y="0"/>
          <a:chExt cx="0" cy="0"/>
        </a:xfrm>
      </p:grpSpPr>
      <p:sp>
        <p:nvSpPr>
          <p:cNvPr id="192" name="Shape 19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193" name="Shape 19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7" name="Shape 197"/>
        <p:cNvGrpSpPr/>
        <p:nvPr/>
      </p:nvGrpSpPr>
      <p:grpSpPr>
        <a:xfrm>
          <a:off x="0" y="0"/>
          <a:ext cx="0" cy="0"/>
          <a:chOff x="0" y="0"/>
          <a:chExt cx="0" cy="0"/>
        </a:xfrm>
      </p:grpSpPr>
      <p:sp>
        <p:nvSpPr>
          <p:cNvPr id="198" name="Shape 19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199" name="Shape 19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3" name="Shape 203"/>
        <p:cNvGrpSpPr/>
        <p:nvPr/>
      </p:nvGrpSpPr>
      <p:grpSpPr>
        <a:xfrm>
          <a:off x="0" y="0"/>
          <a:ext cx="0" cy="0"/>
          <a:chOff x="0" y="0"/>
          <a:chExt cx="0" cy="0"/>
        </a:xfrm>
      </p:grpSpPr>
      <p:sp>
        <p:nvSpPr>
          <p:cNvPr id="204" name="Shape 204"/>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205" name="Shape 20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9" name="Shape 99"/>
        <p:cNvGrpSpPr/>
        <p:nvPr/>
      </p:nvGrpSpPr>
      <p:grpSpPr>
        <a:xfrm>
          <a:off x="0" y="0"/>
          <a:ext cx="0" cy="0"/>
          <a:chOff x="0" y="0"/>
          <a:chExt cx="0" cy="0"/>
        </a:xfrm>
      </p:grpSpPr>
      <p:sp>
        <p:nvSpPr>
          <p:cNvPr id="100" name="Shape 100"/>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101" name="Shape 10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9" name="Shape 209"/>
        <p:cNvGrpSpPr/>
        <p:nvPr/>
      </p:nvGrpSpPr>
      <p:grpSpPr>
        <a:xfrm>
          <a:off x="0" y="0"/>
          <a:ext cx="0" cy="0"/>
          <a:chOff x="0" y="0"/>
          <a:chExt cx="0" cy="0"/>
        </a:xfrm>
      </p:grpSpPr>
      <p:sp>
        <p:nvSpPr>
          <p:cNvPr id="210" name="Shape 210"/>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211" name="Shape 21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4" name="Shape 214"/>
        <p:cNvGrpSpPr/>
        <p:nvPr/>
      </p:nvGrpSpPr>
      <p:grpSpPr>
        <a:xfrm>
          <a:off x="0" y="0"/>
          <a:ext cx="0" cy="0"/>
          <a:chOff x="0" y="0"/>
          <a:chExt cx="0" cy="0"/>
        </a:xfrm>
      </p:grpSpPr>
      <p:sp>
        <p:nvSpPr>
          <p:cNvPr id="215" name="Shape 21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216" name="Shape 21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0" name="Shape 220"/>
        <p:cNvGrpSpPr/>
        <p:nvPr/>
      </p:nvGrpSpPr>
      <p:grpSpPr>
        <a:xfrm>
          <a:off x="0" y="0"/>
          <a:ext cx="0" cy="0"/>
          <a:chOff x="0" y="0"/>
          <a:chExt cx="0" cy="0"/>
        </a:xfrm>
      </p:grpSpPr>
      <p:sp>
        <p:nvSpPr>
          <p:cNvPr id="221" name="Shape 22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222" name="Shape 22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6" name="Shape 226"/>
        <p:cNvGrpSpPr/>
        <p:nvPr/>
      </p:nvGrpSpPr>
      <p:grpSpPr>
        <a:xfrm>
          <a:off x="0" y="0"/>
          <a:ext cx="0" cy="0"/>
          <a:chOff x="0" y="0"/>
          <a:chExt cx="0" cy="0"/>
        </a:xfrm>
      </p:grpSpPr>
      <p:sp>
        <p:nvSpPr>
          <p:cNvPr id="227" name="Shape 227"/>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228" name="Shape 22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2" name="Shape 232"/>
        <p:cNvGrpSpPr/>
        <p:nvPr/>
      </p:nvGrpSpPr>
      <p:grpSpPr>
        <a:xfrm>
          <a:off x="0" y="0"/>
          <a:ext cx="0" cy="0"/>
          <a:chOff x="0" y="0"/>
          <a:chExt cx="0" cy="0"/>
        </a:xfrm>
      </p:grpSpPr>
      <p:sp>
        <p:nvSpPr>
          <p:cNvPr id="233" name="Shape 233"/>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234" name="Shape 23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8" name="Shape 238"/>
        <p:cNvGrpSpPr/>
        <p:nvPr/>
      </p:nvGrpSpPr>
      <p:grpSpPr>
        <a:xfrm>
          <a:off x="0" y="0"/>
          <a:ext cx="0" cy="0"/>
          <a:chOff x="0" y="0"/>
          <a:chExt cx="0" cy="0"/>
        </a:xfrm>
      </p:grpSpPr>
      <p:sp>
        <p:nvSpPr>
          <p:cNvPr id="239" name="Shape 23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240" name="Shape 24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4" name="Shape 244"/>
        <p:cNvGrpSpPr/>
        <p:nvPr/>
      </p:nvGrpSpPr>
      <p:grpSpPr>
        <a:xfrm>
          <a:off x="0" y="0"/>
          <a:ext cx="0" cy="0"/>
          <a:chOff x="0" y="0"/>
          <a:chExt cx="0" cy="0"/>
        </a:xfrm>
      </p:grpSpPr>
      <p:sp>
        <p:nvSpPr>
          <p:cNvPr id="245" name="Shape 24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246" name="Shape 24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0" name="Shape 250"/>
        <p:cNvGrpSpPr/>
        <p:nvPr/>
      </p:nvGrpSpPr>
      <p:grpSpPr>
        <a:xfrm>
          <a:off x="0" y="0"/>
          <a:ext cx="0" cy="0"/>
          <a:chOff x="0" y="0"/>
          <a:chExt cx="0" cy="0"/>
        </a:xfrm>
      </p:grpSpPr>
      <p:sp>
        <p:nvSpPr>
          <p:cNvPr id="251" name="Shape 25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252" name="Shape 25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6" name="Shape 256"/>
        <p:cNvGrpSpPr/>
        <p:nvPr/>
      </p:nvGrpSpPr>
      <p:grpSpPr>
        <a:xfrm>
          <a:off x="0" y="0"/>
          <a:ext cx="0" cy="0"/>
          <a:chOff x="0" y="0"/>
          <a:chExt cx="0" cy="0"/>
        </a:xfrm>
      </p:grpSpPr>
      <p:sp>
        <p:nvSpPr>
          <p:cNvPr id="257" name="Shape 257"/>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258" name="Shape 25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2" name="Shape 262"/>
        <p:cNvGrpSpPr/>
        <p:nvPr/>
      </p:nvGrpSpPr>
      <p:grpSpPr>
        <a:xfrm>
          <a:off x="0" y="0"/>
          <a:ext cx="0" cy="0"/>
          <a:chOff x="0" y="0"/>
          <a:chExt cx="0" cy="0"/>
        </a:xfrm>
      </p:grpSpPr>
      <p:sp>
        <p:nvSpPr>
          <p:cNvPr id="263" name="Shape 263"/>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264" name="Shape 26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5" name="Shape 105"/>
        <p:cNvGrpSpPr/>
        <p:nvPr/>
      </p:nvGrpSpPr>
      <p:grpSpPr>
        <a:xfrm>
          <a:off x="0" y="0"/>
          <a:ext cx="0" cy="0"/>
          <a:chOff x="0" y="0"/>
          <a:chExt cx="0" cy="0"/>
        </a:xfrm>
      </p:grpSpPr>
      <p:sp>
        <p:nvSpPr>
          <p:cNvPr id="106" name="Shape 106"/>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107" name="Shape 10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8" name="Shape 268"/>
        <p:cNvGrpSpPr/>
        <p:nvPr/>
      </p:nvGrpSpPr>
      <p:grpSpPr>
        <a:xfrm>
          <a:off x="0" y="0"/>
          <a:ext cx="0" cy="0"/>
          <a:chOff x="0" y="0"/>
          <a:chExt cx="0" cy="0"/>
        </a:xfrm>
      </p:grpSpPr>
      <p:sp>
        <p:nvSpPr>
          <p:cNvPr id="269" name="Shape 26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270" name="Shape 27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4" name="Shape 274"/>
        <p:cNvGrpSpPr/>
        <p:nvPr/>
      </p:nvGrpSpPr>
      <p:grpSpPr>
        <a:xfrm>
          <a:off x="0" y="0"/>
          <a:ext cx="0" cy="0"/>
          <a:chOff x="0" y="0"/>
          <a:chExt cx="0" cy="0"/>
        </a:xfrm>
      </p:grpSpPr>
      <p:sp>
        <p:nvSpPr>
          <p:cNvPr id="275" name="Shape 27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276" name="Shape 27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0" name="Shape 280"/>
        <p:cNvGrpSpPr/>
        <p:nvPr/>
      </p:nvGrpSpPr>
      <p:grpSpPr>
        <a:xfrm>
          <a:off x="0" y="0"/>
          <a:ext cx="0" cy="0"/>
          <a:chOff x="0" y="0"/>
          <a:chExt cx="0" cy="0"/>
        </a:xfrm>
      </p:grpSpPr>
      <p:sp>
        <p:nvSpPr>
          <p:cNvPr id="281" name="Shape 28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282" name="Shape 28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6" name="Shape 286"/>
        <p:cNvGrpSpPr/>
        <p:nvPr/>
      </p:nvGrpSpPr>
      <p:grpSpPr>
        <a:xfrm>
          <a:off x="0" y="0"/>
          <a:ext cx="0" cy="0"/>
          <a:chOff x="0" y="0"/>
          <a:chExt cx="0" cy="0"/>
        </a:xfrm>
      </p:grpSpPr>
      <p:sp>
        <p:nvSpPr>
          <p:cNvPr id="287" name="Shape 287"/>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288" name="Shape 28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1" name="Shape 291"/>
        <p:cNvGrpSpPr/>
        <p:nvPr/>
      </p:nvGrpSpPr>
      <p:grpSpPr>
        <a:xfrm>
          <a:off x="0" y="0"/>
          <a:ext cx="0" cy="0"/>
          <a:chOff x="0" y="0"/>
          <a:chExt cx="0" cy="0"/>
        </a:xfrm>
      </p:grpSpPr>
      <p:sp>
        <p:nvSpPr>
          <p:cNvPr id="292" name="Shape 29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293" name="Shape 29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7" name="Shape 297"/>
        <p:cNvGrpSpPr/>
        <p:nvPr/>
      </p:nvGrpSpPr>
      <p:grpSpPr>
        <a:xfrm>
          <a:off x="0" y="0"/>
          <a:ext cx="0" cy="0"/>
          <a:chOff x="0" y="0"/>
          <a:chExt cx="0" cy="0"/>
        </a:xfrm>
      </p:grpSpPr>
      <p:sp>
        <p:nvSpPr>
          <p:cNvPr id="298" name="Shape 29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299" name="Shape 29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3" name="Shape 303"/>
        <p:cNvGrpSpPr/>
        <p:nvPr/>
      </p:nvGrpSpPr>
      <p:grpSpPr>
        <a:xfrm>
          <a:off x="0" y="0"/>
          <a:ext cx="0" cy="0"/>
          <a:chOff x="0" y="0"/>
          <a:chExt cx="0" cy="0"/>
        </a:xfrm>
      </p:grpSpPr>
      <p:sp>
        <p:nvSpPr>
          <p:cNvPr id="304" name="Shape 304"/>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305" name="Shape 30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9" name="Shape 309"/>
        <p:cNvGrpSpPr/>
        <p:nvPr/>
      </p:nvGrpSpPr>
      <p:grpSpPr>
        <a:xfrm>
          <a:off x="0" y="0"/>
          <a:ext cx="0" cy="0"/>
          <a:chOff x="0" y="0"/>
          <a:chExt cx="0" cy="0"/>
        </a:xfrm>
      </p:grpSpPr>
      <p:sp>
        <p:nvSpPr>
          <p:cNvPr id="310" name="Shape 310"/>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311" name="Shape 31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5" name="Shape 315"/>
        <p:cNvGrpSpPr/>
        <p:nvPr/>
      </p:nvGrpSpPr>
      <p:grpSpPr>
        <a:xfrm>
          <a:off x="0" y="0"/>
          <a:ext cx="0" cy="0"/>
          <a:chOff x="0" y="0"/>
          <a:chExt cx="0" cy="0"/>
        </a:xfrm>
      </p:grpSpPr>
      <p:sp>
        <p:nvSpPr>
          <p:cNvPr id="316" name="Shape 316"/>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317" name="Shape 31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1" name="Shape 321"/>
        <p:cNvGrpSpPr/>
        <p:nvPr/>
      </p:nvGrpSpPr>
      <p:grpSpPr>
        <a:xfrm>
          <a:off x="0" y="0"/>
          <a:ext cx="0" cy="0"/>
          <a:chOff x="0" y="0"/>
          <a:chExt cx="0" cy="0"/>
        </a:xfrm>
      </p:grpSpPr>
      <p:sp>
        <p:nvSpPr>
          <p:cNvPr id="322" name="Shape 32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323" name="Shape 32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2" name="Shape 112"/>
        <p:cNvGrpSpPr/>
        <p:nvPr/>
      </p:nvGrpSpPr>
      <p:grpSpPr>
        <a:xfrm>
          <a:off x="0" y="0"/>
          <a:ext cx="0" cy="0"/>
          <a:chOff x="0" y="0"/>
          <a:chExt cx="0" cy="0"/>
        </a:xfrm>
      </p:grpSpPr>
      <p:sp>
        <p:nvSpPr>
          <p:cNvPr id="113" name="Shape 113"/>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114" name="Shape 11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7" name="Shape 327"/>
        <p:cNvGrpSpPr/>
        <p:nvPr/>
      </p:nvGrpSpPr>
      <p:grpSpPr>
        <a:xfrm>
          <a:off x="0" y="0"/>
          <a:ext cx="0" cy="0"/>
          <a:chOff x="0" y="0"/>
          <a:chExt cx="0" cy="0"/>
        </a:xfrm>
      </p:grpSpPr>
      <p:sp>
        <p:nvSpPr>
          <p:cNvPr id="328" name="Shape 32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329" name="Shape 32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3" name="Shape 333"/>
        <p:cNvGrpSpPr/>
        <p:nvPr/>
      </p:nvGrpSpPr>
      <p:grpSpPr>
        <a:xfrm>
          <a:off x="0" y="0"/>
          <a:ext cx="0" cy="0"/>
          <a:chOff x="0" y="0"/>
          <a:chExt cx="0" cy="0"/>
        </a:xfrm>
      </p:grpSpPr>
      <p:sp>
        <p:nvSpPr>
          <p:cNvPr id="334" name="Shape 334"/>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335" name="Shape 33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8" name="Shape 338"/>
        <p:cNvGrpSpPr/>
        <p:nvPr/>
      </p:nvGrpSpPr>
      <p:grpSpPr>
        <a:xfrm>
          <a:off x="0" y="0"/>
          <a:ext cx="0" cy="0"/>
          <a:chOff x="0" y="0"/>
          <a:chExt cx="0" cy="0"/>
        </a:xfrm>
      </p:grpSpPr>
      <p:sp>
        <p:nvSpPr>
          <p:cNvPr id="339" name="Shape 33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340" name="Shape 34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4" name="Shape 344"/>
        <p:cNvGrpSpPr/>
        <p:nvPr/>
      </p:nvGrpSpPr>
      <p:grpSpPr>
        <a:xfrm>
          <a:off x="0" y="0"/>
          <a:ext cx="0" cy="0"/>
          <a:chOff x="0" y="0"/>
          <a:chExt cx="0" cy="0"/>
        </a:xfrm>
      </p:grpSpPr>
      <p:sp>
        <p:nvSpPr>
          <p:cNvPr id="345" name="Shape 34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346" name="Shape 34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0" name="Shape 350"/>
        <p:cNvGrpSpPr/>
        <p:nvPr/>
      </p:nvGrpSpPr>
      <p:grpSpPr>
        <a:xfrm>
          <a:off x="0" y="0"/>
          <a:ext cx="0" cy="0"/>
          <a:chOff x="0" y="0"/>
          <a:chExt cx="0" cy="0"/>
        </a:xfrm>
      </p:grpSpPr>
      <p:sp>
        <p:nvSpPr>
          <p:cNvPr id="351" name="Shape 35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352" name="Shape 35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6" name="Shape 356"/>
        <p:cNvGrpSpPr/>
        <p:nvPr/>
      </p:nvGrpSpPr>
      <p:grpSpPr>
        <a:xfrm>
          <a:off x="0" y="0"/>
          <a:ext cx="0" cy="0"/>
          <a:chOff x="0" y="0"/>
          <a:chExt cx="0" cy="0"/>
        </a:xfrm>
      </p:grpSpPr>
      <p:sp>
        <p:nvSpPr>
          <p:cNvPr id="357" name="Shape 357"/>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358" name="Shape 35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2" name="Shape 362"/>
        <p:cNvGrpSpPr/>
        <p:nvPr/>
      </p:nvGrpSpPr>
      <p:grpSpPr>
        <a:xfrm>
          <a:off x="0" y="0"/>
          <a:ext cx="0" cy="0"/>
          <a:chOff x="0" y="0"/>
          <a:chExt cx="0" cy="0"/>
        </a:xfrm>
      </p:grpSpPr>
      <p:sp>
        <p:nvSpPr>
          <p:cNvPr id="363" name="Shape 363"/>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364" name="Shape 36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8" name="Shape 368"/>
        <p:cNvGrpSpPr/>
        <p:nvPr/>
      </p:nvGrpSpPr>
      <p:grpSpPr>
        <a:xfrm>
          <a:off x="0" y="0"/>
          <a:ext cx="0" cy="0"/>
          <a:chOff x="0" y="0"/>
          <a:chExt cx="0" cy="0"/>
        </a:xfrm>
      </p:grpSpPr>
      <p:sp>
        <p:nvSpPr>
          <p:cNvPr id="369" name="Shape 36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370" name="Shape 37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4" name="Shape 374"/>
        <p:cNvGrpSpPr/>
        <p:nvPr/>
      </p:nvGrpSpPr>
      <p:grpSpPr>
        <a:xfrm>
          <a:off x="0" y="0"/>
          <a:ext cx="0" cy="0"/>
          <a:chOff x="0" y="0"/>
          <a:chExt cx="0" cy="0"/>
        </a:xfrm>
      </p:grpSpPr>
      <p:sp>
        <p:nvSpPr>
          <p:cNvPr id="375" name="Shape 37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376" name="Shape 37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80" name="Shape 380"/>
        <p:cNvGrpSpPr/>
        <p:nvPr/>
      </p:nvGrpSpPr>
      <p:grpSpPr>
        <a:xfrm>
          <a:off x="0" y="0"/>
          <a:ext cx="0" cy="0"/>
          <a:chOff x="0" y="0"/>
          <a:chExt cx="0" cy="0"/>
        </a:xfrm>
      </p:grpSpPr>
      <p:sp>
        <p:nvSpPr>
          <p:cNvPr id="381" name="Shape 38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382" name="Shape 38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8" name="Shape 118"/>
        <p:cNvGrpSpPr/>
        <p:nvPr/>
      </p:nvGrpSpPr>
      <p:grpSpPr>
        <a:xfrm>
          <a:off x="0" y="0"/>
          <a:ext cx="0" cy="0"/>
          <a:chOff x="0" y="0"/>
          <a:chExt cx="0" cy="0"/>
        </a:xfrm>
      </p:grpSpPr>
      <p:sp>
        <p:nvSpPr>
          <p:cNvPr id="119" name="Shape 11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120" name="Shape 12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86" name="Shape 386"/>
        <p:cNvGrpSpPr/>
        <p:nvPr/>
      </p:nvGrpSpPr>
      <p:grpSpPr>
        <a:xfrm>
          <a:off x="0" y="0"/>
          <a:ext cx="0" cy="0"/>
          <a:chOff x="0" y="0"/>
          <a:chExt cx="0" cy="0"/>
        </a:xfrm>
      </p:grpSpPr>
      <p:sp>
        <p:nvSpPr>
          <p:cNvPr id="387" name="Shape 387"/>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388" name="Shape 38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92" name="Shape 392"/>
        <p:cNvGrpSpPr/>
        <p:nvPr/>
      </p:nvGrpSpPr>
      <p:grpSpPr>
        <a:xfrm>
          <a:off x="0" y="0"/>
          <a:ext cx="0" cy="0"/>
          <a:chOff x="0" y="0"/>
          <a:chExt cx="0" cy="0"/>
        </a:xfrm>
      </p:grpSpPr>
      <p:sp>
        <p:nvSpPr>
          <p:cNvPr id="393" name="Shape 393"/>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394" name="Shape 39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98" name="Shape 398"/>
        <p:cNvGrpSpPr/>
        <p:nvPr/>
      </p:nvGrpSpPr>
      <p:grpSpPr>
        <a:xfrm>
          <a:off x="0" y="0"/>
          <a:ext cx="0" cy="0"/>
          <a:chOff x="0" y="0"/>
          <a:chExt cx="0" cy="0"/>
        </a:xfrm>
      </p:grpSpPr>
      <p:sp>
        <p:nvSpPr>
          <p:cNvPr id="399" name="Shape 39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400" name="Shape 40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04" name="Shape 404"/>
        <p:cNvGrpSpPr/>
        <p:nvPr/>
      </p:nvGrpSpPr>
      <p:grpSpPr>
        <a:xfrm>
          <a:off x="0" y="0"/>
          <a:ext cx="0" cy="0"/>
          <a:chOff x="0" y="0"/>
          <a:chExt cx="0" cy="0"/>
        </a:xfrm>
      </p:grpSpPr>
      <p:sp>
        <p:nvSpPr>
          <p:cNvPr id="405" name="Shape 40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406" name="Shape 40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10" name="Shape 410"/>
        <p:cNvGrpSpPr/>
        <p:nvPr/>
      </p:nvGrpSpPr>
      <p:grpSpPr>
        <a:xfrm>
          <a:off x="0" y="0"/>
          <a:ext cx="0" cy="0"/>
          <a:chOff x="0" y="0"/>
          <a:chExt cx="0" cy="0"/>
        </a:xfrm>
      </p:grpSpPr>
      <p:sp>
        <p:nvSpPr>
          <p:cNvPr id="411" name="Shape 41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412" name="Shape 41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15" name="Shape 415"/>
        <p:cNvGrpSpPr/>
        <p:nvPr/>
      </p:nvGrpSpPr>
      <p:grpSpPr>
        <a:xfrm>
          <a:off x="0" y="0"/>
          <a:ext cx="0" cy="0"/>
          <a:chOff x="0" y="0"/>
          <a:chExt cx="0" cy="0"/>
        </a:xfrm>
      </p:grpSpPr>
      <p:sp>
        <p:nvSpPr>
          <p:cNvPr id="416" name="Shape 416"/>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417" name="Shape 41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21" name="Shape 421"/>
        <p:cNvGrpSpPr/>
        <p:nvPr/>
      </p:nvGrpSpPr>
      <p:grpSpPr>
        <a:xfrm>
          <a:off x="0" y="0"/>
          <a:ext cx="0" cy="0"/>
          <a:chOff x="0" y="0"/>
          <a:chExt cx="0" cy="0"/>
        </a:xfrm>
      </p:grpSpPr>
      <p:sp>
        <p:nvSpPr>
          <p:cNvPr id="422" name="Shape 42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423" name="Shape 42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27" name="Shape 427"/>
        <p:cNvGrpSpPr/>
        <p:nvPr/>
      </p:nvGrpSpPr>
      <p:grpSpPr>
        <a:xfrm>
          <a:off x="0" y="0"/>
          <a:ext cx="0" cy="0"/>
          <a:chOff x="0" y="0"/>
          <a:chExt cx="0" cy="0"/>
        </a:xfrm>
      </p:grpSpPr>
      <p:sp>
        <p:nvSpPr>
          <p:cNvPr id="428" name="Shape 42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429" name="Shape 42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33" name="Shape 433"/>
        <p:cNvGrpSpPr/>
        <p:nvPr/>
      </p:nvGrpSpPr>
      <p:grpSpPr>
        <a:xfrm>
          <a:off x="0" y="0"/>
          <a:ext cx="0" cy="0"/>
          <a:chOff x="0" y="0"/>
          <a:chExt cx="0" cy="0"/>
        </a:xfrm>
      </p:grpSpPr>
      <p:sp>
        <p:nvSpPr>
          <p:cNvPr id="434" name="Shape 434"/>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435" name="Shape 43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39" name="Shape 439"/>
        <p:cNvGrpSpPr/>
        <p:nvPr/>
      </p:nvGrpSpPr>
      <p:grpSpPr>
        <a:xfrm>
          <a:off x="0" y="0"/>
          <a:ext cx="0" cy="0"/>
          <a:chOff x="0" y="0"/>
          <a:chExt cx="0" cy="0"/>
        </a:xfrm>
      </p:grpSpPr>
      <p:sp>
        <p:nvSpPr>
          <p:cNvPr id="440" name="Shape 440"/>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441" name="Shape 44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4" name="Shape 124"/>
        <p:cNvGrpSpPr/>
        <p:nvPr/>
      </p:nvGrpSpPr>
      <p:grpSpPr>
        <a:xfrm>
          <a:off x="0" y="0"/>
          <a:ext cx="0" cy="0"/>
          <a:chOff x="0" y="0"/>
          <a:chExt cx="0" cy="0"/>
        </a:xfrm>
      </p:grpSpPr>
      <p:sp>
        <p:nvSpPr>
          <p:cNvPr id="125" name="Shape 12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126" name="Shape 12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45" name="Shape 445"/>
        <p:cNvGrpSpPr/>
        <p:nvPr/>
      </p:nvGrpSpPr>
      <p:grpSpPr>
        <a:xfrm>
          <a:off x="0" y="0"/>
          <a:ext cx="0" cy="0"/>
          <a:chOff x="0" y="0"/>
          <a:chExt cx="0" cy="0"/>
        </a:xfrm>
      </p:grpSpPr>
      <p:sp>
        <p:nvSpPr>
          <p:cNvPr id="446" name="Shape 446"/>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447" name="Shape 44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51" name="Shape 451"/>
        <p:cNvGrpSpPr/>
        <p:nvPr/>
      </p:nvGrpSpPr>
      <p:grpSpPr>
        <a:xfrm>
          <a:off x="0" y="0"/>
          <a:ext cx="0" cy="0"/>
          <a:chOff x="0" y="0"/>
          <a:chExt cx="0" cy="0"/>
        </a:xfrm>
      </p:grpSpPr>
      <p:sp>
        <p:nvSpPr>
          <p:cNvPr id="452" name="Shape 45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453" name="Shape 45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132" name="Shape 13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7" name="Shape 137"/>
        <p:cNvGrpSpPr/>
        <p:nvPr/>
      </p:nvGrpSpPr>
      <p:grpSpPr>
        <a:xfrm>
          <a:off x="0" y="0"/>
          <a:ext cx="0" cy="0"/>
          <a:chOff x="0" y="0"/>
          <a:chExt cx="0" cy="0"/>
        </a:xfrm>
      </p:grpSpPr>
      <p:sp>
        <p:nvSpPr>
          <p:cNvPr id="138" name="Shape 13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139" name="Shape 13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4" name="Shape 144"/>
        <p:cNvGrpSpPr/>
        <p:nvPr/>
      </p:nvGrpSpPr>
      <p:grpSpPr>
        <a:xfrm>
          <a:off x="0" y="0"/>
          <a:ext cx="0" cy="0"/>
          <a:chOff x="0" y="0"/>
          <a:chExt cx="0" cy="0"/>
        </a:xfrm>
      </p:grpSpPr>
      <p:sp>
        <p:nvSpPr>
          <p:cNvPr id="145" name="Shape 14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SzPct val="25000"/>
              <a:buFont typeface="Arial"/>
              <a:buNone/>
            </a:pPr>
            <a:r>
              <a:t/>
            </a:r>
            <a:endParaRPr b="0" i="0" sz="1100" u="none" cap="none" strike="noStrike"/>
          </a:p>
        </p:txBody>
      </p:sp>
      <p:sp>
        <p:nvSpPr>
          <p:cNvPr id="146" name="Shape 14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1" name="Shape 11"/>
        <p:cNvGrpSpPr/>
        <p:nvPr/>
      </p:nvGrpSpPr>
      <p:grpSpPr>
        <a:xfrm>
          <a:off x="0" y="0"/>
          <a:ext cx="0" cy="0"/>
          <a:chOff x="0" y="0"/>
          <a:chExt cx="0" cy="0"/>
        </a:xfrm>
      </p:grpSpPr>
      <p:sp>
        <p:nvSpPr>
          <p:cNvPr id="12" name="Shape 12"/>
          <p:cNvSpPr txBox="1"/>
          <p:nvPr>
            <p:ph type="ctrTitle"/>
          </p:nvPr>
        </p:nvSpPr>
        <p:spPr>
          <a:xfrm>
            <a:off x="3581400" y="685800"/>
            <a:ext cx="5561012" cy="3352799"/>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lt2"/>
              </a:buClr>
              <a:buFont typeface="Times New Roman"/>
              <a:buNone/>
              <a:defRPr b="0" i="0" sz="4400" u="none" cap="none" strike="noStrike">
                <a:solidFill>
                  <a:schemeClr val="lt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13" name="Shape 13"/>
          <p:cNvSpPr txBox="1"/>
          <p:nvPr>
            <p:ph idx="1" type="subTitle"/>
          </p:nvPr>
        </p:nvSpPr>
        <p:spPr>
          <a:xfrm>
            <a:off x="5181600" y="4038600"/>
            <a:ext cx="3960813" cy="1752600"/>
          </a:xfrm>
          <a:prstGeom prst="rect">
            <a:avLst/>
          </a:prstGeom>
          <a:noFill/>
          <a:ln>
            <a:noFill/>
          </a:ln>
        </p:spPr>
        <p:txBody>
          <a:bodyPr anchorCtr="0" anchor="ctr" bIns="91425" lIns="91425" rIns="91425" tIns="91425"/>
          <a:lstStyle>
            <a:lvl1pPr indent="0" lvl="0" marL="0" marR="0" rtl="0" algn="ctr">
              <a:lnSpc>
                <a:spcPct val="100000"/>
              </a:lnSpc>
              <a:spcBef>
                <a:spcPts val="640"/>
              </a:spcBef>
              <a:spcAft>
                <a:spcPts val="0"/>
              </a:spcAft>
              <a:buClr>
                <a:schemeClr val="dk2"/>
              </a:buClr>
              <a:buFont typeface="Noto Sans Symbols"/>
              <a:buNone/>
              <a:defRPr b="0" i="0" sz="3200" u="none" cap="none" strike="noStrike">
                <a:solidFill>
                  <a:schemeClr val="lt2"/>
                </a:solidFill>
                <a:latin typeface="Times New Roman"/>
                <a:ea typeface="Times New Roman"/>
                <a:cs typeface="Times New Roman"/>
                <a:sym typeface="Times New Roman"/>
              </a:defRPr>
            </a:lvl1pPr>
            <a:lvl2pPr indent="57150" lvl="1" marL="742950" marR="0" rtl="0" algn="l">
              <a:lnSpc>
                <a:spcPct val="100000"/>
              </a:lnSpc>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76200" lvl="2" marL="1143000" marR="0" rtl="0" algn="l">
              <a:lnSpc>
                <a:spcPct val="100000"/>
              </a:lnSpc>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25400" lvl="3" marL="16002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25400" lvl="4" marL="20574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25400" lvl="5" marL="25146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25400" lvl="6" marL="29718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25400" lvl="7" marL="34290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25400" lvl="8" marL="38862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14" name="Shape 14"/>
          <p:cNvSpPr txBox="1"/>
          <p:nvPr>
            <p:ph idx="10" type="dt"/>
          </p:nvPr>
        </p:nvSpPr>
        <p:spPr>
          <a:xfrm>
            <a:off x="685800" y="6248400"/>
            <a:ext cx="19049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15" name="Shape 15"/>
          <p:cNvSpPr txBox="1"/>
          <p:nvPr>
            <p:ph idx="11" type="ftr"/>
          </p:nvPr>
        </p:nvSpPr>
        <p:spPr>
          <a:xfrm>
            <a:off x="3124200" y="6248400"/>
            <a:ext cx="28956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16" name="Shape 16"/>
          <p:cNvSpPr txBox="1"/>
          <p:nvPr>
            <p:ph idx="12" type="sldNum"/>
          </p:nvPr>
        </p:nvSpPr>
        <p:spPr>
          <a:xfrm>
            <a:off x="65532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rgbClr val="EAEAEA"/>
              </a:buClr>
              <a:buSzPct val="25000"/>
              <a:buFont typeface="Times New Roman"/>
              <a:buNone/>
            </a:pPr>
            <a:fld id="{00000000-1234-1234-1234-123412341234}" type="slidenum">
              <a:rPr b="0" i="0" lang="en-US" sz="1400" u="none" cap="none" strike="noStrike">
                <a:solidFill>
                  <a:srgbClr val="EAEAEA"/>
                </a:solidFill>
                <a:latin typeface="Times New Roman"/>
                <a:ea typeface="Times New Roman"/>
                <a:cs typeface="Times New Roman"/>
                <a:sym typeface="Times New Roman"/>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72" name="Shape 72"/>
        <p:cNvGrpSpPr/>
        <p:nvPr/>
      </p:nvGrpSpPr>
      <p:grpSpPr>
        <a:xfrm>
          <a:off x="0" y="0"/>
          <a:ext cx="0" cy="0"/>
          <a:chOff x="0" y="0"/>
          <a:chExt cx="0" cy="0"/>
        </a:xfrm>
      </p:grpSpPr>
      <p:sp>
        <p:nvSpPr>
          <p:cNvPr id="73" name="Shape 73"/>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2"/>
              </a:buClr>
              <a:buFont typeface="Times New Roman"/>
              <a:buNone/>
              <a:defRPr b="0" i="0" sz="44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74" name="Shape 74"/>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2"/>
              </a:buClr>
              <a:buFont typeface="Times New Roman"/>
              <a:buNone/>
              <a:defRPr b="1"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1" i="0" sz="20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1"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9pPr>
          </a:lstStyle>
          <a:p/>
        </p:txBody>
      </p:sp>
      <p:sp>
        <p:nvSpPr>
          <p:cNvPr id="75" name="Shape 75"/>
          <p:cNvSpPr txBox="1"/>
          <p:nvPr>
            <p:ph idx="2" type="body"/>
          </p:nvPr>
        </p:nvSpPr>
        <p:spPr>
          <a:xfrm>
            <a:off x="457200" y="2174875"/>
            <a:ext cx="4040187" cy="3951286"/>
          </a:xfrm>
          <a:prstGeom prst="rect">
            <a:avLst/>
          </a:prstGeom>
          <a:noFill/>
          <a:ln>
            <a:noFill/>
          </a:ln>
        </p:spPr>
        <p:txBody>
          <a:bodyPr anchorCtr="0" anchor="t" bIns="91425" lIns="91425" rIns="91425" tIns="91425"/>
          <a:lstStyle>
            <a:lvl1pPr indent="12700" lvl="0" marL="342900" marR="0" rtl="0" algn="l">
              <a:lnSpc>
                <a:spcPct val="100000"/>
              </a:lnSpc>
              <a:spcBef>
                <a:spcPts val="0"/>
              </a:spcBef>
              <a:spcAft>
                <a:spcPts val="0"/>
              </a:spcAft>
              <a:buClr>
                <a:schemeClr val="dk2"/>
              </a:buClr>
              <a:buSzPct val="100000"/>
              <a:buFont typeface="Noto Sans Symbols"/>
              <a:buChar char="•"/>
              <a:defRPr b="0" i="0" sz="2400" u="none" cap="none" strike="noStrike">
                <a:solidFill>
                  <a:schemeClr val="dk1"/>
                </a:solidFill>
                <a:latin typeface="Times New Roman"/>
                <a:ea typeface="Times New Roman"/>
                <a:cs typeface="Times New Roman"/>
                <a:sym typeface="Times New Roman"/>
              </a:defRPr>
            </a:lvl1pPr>
            <a:lvl2pPr indent="6350" lvl="1" marL="742950" marR="0" rtl="0" algn="l">
              <a:lnSpc>
                <a:spcPct val="100000"/>
              </a:lnSpc>
              <a:spcBef>
                <a:spcPts val="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2pPr>
            <a:lvl3pPr indent="38100" lvl="2" marL="1143000" marR="0" rtl="0" algn="l">
              <a:lnSpc>
                <a:spcPct val="100000"/>
              </a:lnSpc>
              <a:spcBef>
                <a:spcPts val="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0" lvl="3" marL="1600200" marR="0" rtl="0" algn="l">
              <a:lnSpc>
                <a:spcPct val="100000"/>
              </a:lnSpc>
              <a:spcBef>
                <a:spcPts val="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0" lvl="4" marL="2057400" marR="0" rtl="0" algn="l">
              <a:lnSpc>
                <a:spcPct val="100000"/>
              </a:lnSpc>
              <a:spcBef>
                <a:spcPts val="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0" lvl="5" marL="2514600" marR="0" rtl="0" algn="l">
              <a:lnSpc>
                <a:spcPct val="100000"/>
              </a:lnSpc>
              <a:spcBef>
                <a:spcPts val="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0" lvl="6" marL="2971800" marR="0" rtl="0" algn="l">
              <a:lnSpc>
                <a:spcPct val="100000"/>
              </a:lnSpc>
              <a:spcBef>
                <a:spcPts val="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0" lvl="7" marL="3429000" marR="0" rtl="0" algn="l">
              <a:lnSpc>
                <a:spcPct val="100000"/>
              </a:lnSpc>
              <a:spcBef>
                <a:spcPts val="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0" lvl="8" marL="3886200" marR="0" rtl="0" algn="l">
              <a:lnSpc>
                <a:spcPct val="100000"/>
              </a:lnSpc>
              <a:spcBef>
                <a:spcPts val="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76" name="Shape 76"/>
          <p:cNvSpPr txBox="1"/>
          <p:nvPr>
            <p:ph idx="3" type="body"/>
          </p:nvPr>
        </p:nvSpPr>
        <p:spPr>
          <a:xfrm>
            <a:off x="4645025" y="1535112"/>
            <a:ext cx="4041773" cy="639762"/>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2"/>
              </a:buClr>
              <a:buFont typeface="Times New Roman"/>
              <a:buNone/>
              <a:defRPr b="1"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1" i="0" sz="20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1"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9pPr>
          </a:lstStyle>
          <a:p/>
        </p:txBody>
      </p:sp>
      <p:sp>
        <p:nvSpPr>
          <p:cNvPr id="77" name="Shape 77"/>
          <p:cNvSpPr txBox="1"/>
          <p:nvPr>
            <p:ph idx="4" type="body"/>
          </p:nvPr>
        </p:nvSpPr>
        <p:spPr>
          <a:xfrm>
            <a:off x="4645025" y="2174875"/>
            <a:ext cx="4041773" cy="3951286"/>
          </a:xfrm>
          <a:prstGeom prst="rect">
            <a:avLst/>
          </a:prstGeom>
          <a:noFill/>
          <a:ln>
            <a:noFill/>
          </a:ln>
        </p:spPr>
        <p:txBody>
          <a:bodyPr anchorCtr="0" anchor="t" bIns="91425" lIns="91425" rIns="91425" tIns="91425"/>
          <a:lstStyle>
            <a:lvl1pPr indent="12700" lvl="0" marL="342900" marR="0" rtl="0" algn="l">
              <a:lnSpc>
                <a:spcPct val="100000"/>
              </a:lnSpc>
              <a:spcBef>
                <a:spcPts val="0"/>
              </a:spcBef>
              <a:spcAft>
                <a:spcPts val="0"/>
              </a:spcAft>
              <a:buClr>
                <a:schemeClr val="dk2"/>
              </a:buClr>
              <a:buSzPct val="100000"/>
              <a:buFont typeface="Noto Sans Symbols"/>
              <a:buChar char="•"/>
              <a:defRPr b="0" i="0" sz="2400" u="none" cap="none" strike="noStrike">
                <a:solidFill>
                  <a:schemeClr val="dk1"/>
                </a:solidFill>
                <a:latin typeface="Times New Roman"/>
                <a:ea typeface="Times New Roman"/>
                <a:cs typeface="Times New Roman"/>
                <a:sym typeface="Times New Roman"/>
              </a:defRPr>
            </a:lvl1pPr>
            <a:lvl2pPr indent="6350" lvl="1" marL="742950" marR="0" rtl="0" algn="l">
              <a:lnSpc>
                <a:spcPct val="100000"/>
              </a:lnSpc>
              <a:spcBef>
                <a:spcPts val="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2pPr>
            <a:lvl3pPr indent="38100" lvl="2" marL="1143000" marR="0" rtl="0" algn="l">
              <a:lnSpc>
                <a:spcPct val="100000"/>
              </a:lnSpc>
              <a:spcBef>
                <a:spcPts val="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0" lvl="3" marL="1600200" marR="0" rtl="0" algn="l">
              <a:lnSpc>
                <a:spcPct val="100000"/>
              </a:lnSpc>
              <a:spcBef>
                <a:spcPts val="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0" lvl="4" marL="2057400" marR="0" rtl="0" algn="l">
              <a:lnSpc>
                <a:spcPct val="100000"/>
              </a:lnSpc>
              <a:spcBef>
                <a:spcPts val="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0" lvl="5" marL="2514600" marR="0" rtl="0" algn="l">
              <a:lnSpc>
                <a:spcPct val="100000"/>
              </a:lnSpc>
              <a:spcBef>
                <a:spcPts val="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0" lvl="6" marL="2971800" marR="0" rtl="0" algn="l">
              <a:lnSpc>
                <a:spcPct val="100000"/>
              </a:lnSpc>
              <a:spcBef>
                <a:spcPts val="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0" lvl="7" marL="3429000" marR="0" rtl="0" algn="l">
              <a:lnSpc>
                <a:spcPct val="100000"/>
              </a:lnSpc>
              <a:spcBef>
                <a:spcPts val="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0" lvl="8" marL="3886200" marR="0" rtl="0" algn="l">
              <a:lnSpc>
                <a:spcPct val="100000"/>
              </a:lnSpc>
              <a:spcBef>
                <a:spcPts val="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78" name="Shape 78"/>
          <p:cNvSpPr txBox="1"/>
          <p:nvPr>
            <p:ph idx="10" type="dt"/>
          </p:nvPr>
        </p:nvSpPr>
        <p:spPr>
          <a:xfrm>
            <a:off x="1371600" y="6248400"/>
            <a:ext cx="16763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79" name="Shape 79"/>
          <p:cNvSpPr txBox="1"/>
          <p:nvPr>
            <p:ph idx="11" type="ftr"/>
          </p:nvPr>
        </p:nvSpPr>
        <p:spPr>
          <a:xfrm>
            <a:off x="3429000" y="6248400"/>
            <a:ext cx="34290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80" name="Shape 80"/>
          <p:cNvSpPr txBox="1"/>
          <p:nvPr>
            <p:ph idx="12" type="sldNum"/>
          </p:nvPr>
        </p:nvSpPr>
        <p:spPr>
          <a:xfrm>
            <a:off x="72390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81" name="Shape 81"/>
        <p:cNvGrpSpPr/>
        <p:nvPr/>
      </p:nvGrpSpPr>
      <p:grpSpPr>
        <a:xfrm>
          <a:off x="0" y="0"/>
          <a:ext cx="0" cy="0"/>
          <a:chOff x="0" y="0"/>
          <a:chExt cx="0" cy="0"/>
        </a:xfrm>
      </p:grpSpPr>
      <p:sp>
        <p:nvSpPr>
          <p:cNvPr id="82" name="Shape 82"/>
          <p:cNvSpPr txBox="1"/>
          <p:nvPr>
            <p:ph type="title"/>
          </p:nvPr>
        </p:nvSpPr>
        <p:spPr>
          <a:xfrm>
            <a:off x="1371600" y="533400"/>
            <a:ext cx="7543800" cy="11430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2"/>
              </a:buClr>
              <a:buFont typeface="Times New Roman"/>
              <a:buNone/>
              <a:defRPr b="0" i="0" sz="44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83" name="Shape 83"/>
          <p:cNvSpPr txBox="1"/>
          <p:nvPr>
            <p:ph idx="1" type="body"/>
          </p:nvPr>
        </p:nvSpPr>
        <p:spPr>
          <a:xfrm>
            <a:off x="1371600" y="1981200"/>
            <a:ext cx="3733800" cy="4114800"/>
          </a:xfrm>
          <a:prstGeom prst="rect">
            <a:avLst/>
          </a:prstGeom>
          <a:noFill/>
          <a:ln>
            <a:noFill/>
          </a:ln>
        </p:spPr>
        <p:txBody>
          <a:bodyPr anchorCtr="0" anchor="t" bIns="91425" lIns="91425" rIns="91425" tIns="91425"/>
          <a:lstStyle>
            <a:lvl1pPr indent="38100" lvl="0" marL="342900" marR="0" rtl="0" algn="l">
              <a:lnSpc>
                <a:spcPct val="100000"/>
              </a:lnSpc>
              <a:spcBef>
                <a:spcPts val="0"/>
              </a:spcBef>
              <a:spcAft>
                <a:spcPts val="0"/>
              </a:spcAft>
              <a:buClr>
                <a:schemeClr val="dk2"/>
              </a:buClr>
              <a:buSzPct val="100000"/>
              <a:buFont typeface="Noto Sans Symbols"/>
              <a:buChar char="•"/>
              <a:defRPr b="0" i="0" sz="2800" u="none" cap="none" strike="noStrike">
                <a:solidFill>
                  <a:schemeClr val="dk1"/>
                </a:solidFill>
                <a:latin typeface="Times New Roman"/>
                <a:ea typeface="Times New Roman"/>
                <a:cs typeface="Times New Roman"/>
                <a:sym typeface="Times New Roman"/>
              </a:defRPr>
            </a:lvl1pPr>
            <a:lvl2pPr indent="31750" lvl="1" marL="742950" marR="0" rtl="0" algn="l">
              <a:lnSpc>
                <a:spcPct val="100000"/>
              </a:lnSpc>
              <a:spcBef>
                <a:spcPts val="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2pPr>
            <a:lvl3pPr indent="50800" lvl="2" marL="1143000" marR="0" rtl="0" algn="l">
              <a:lnSpc>
                <a:spcPct val="100000"/>
              </a:lnSpc>
              <a:spcBef>
                <a:spcPts val="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3pPr>
            <a:lvl4pPr indent="12700" lvl="3" marL="1600200" marR="0" rtl="0" algn="l">
              <a:lnSpc>
                <a:spcPct val="100000"/>
              </a:lnSpc>
              <a:spcBef>
                <a:spcPts val="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4pPr>
            <a:lvl5pPr indent="12700" lvl="4" marL="2057400" marR="0" rtl="0" algn="l">
              <a:lnSpc>
                <a:spcPct val="100000"/>
              </a:lnSpc>
              <a:spcBef>
                <a:spcPts val="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5pPr>
            <a:lvl6pPr indent="12700" lvl="5" marL="2514600" marR="0" rtl="0" algn="l">
              <a:lnSpc>
                <a:spcPct val="100000"/>
              </a:lnSpc>
              <a:spcBef>
                <a:spcPts val="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6pPr>
            <a:lvl7pPr indent="12700" lvl="6" marL="2971800" marR="0" rtl="0" algn="l">
              <a:lnSpc>
                <a:spcPct val="100000"/>
              </a:lnSpc>
              <a:spcBef>
                <a:spcPts val="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7pPr>
            <a:lvl8pPr indent="12700" lvl="7" marL="3429000" marR="0" rtl="0" algn="l">
              <a:lnSpc>
                <a:spcPct val="100000"/>
              </a:lnSpc>
              <a:spcBef>
                <a:spcPts val="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8pPr>
            <a:lvl9pPr indent="12700" lvl="8" marL="3886200" marR="0" rtl="0" algn="l">
              <a:lnSpc>
                <a:spcPct val="100000"/>
              </a:lnSpc>
              <a:spcBef>
                <a:spcPts val="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9pPr>
          </a:lstStyle>
          <a:p/>
        </p:txBody>
      </p:sp>
      <p:sp>
        <p:nvSpPr>
          <p:cNvPr id="84" name="Shape 84"/>
          <p:cNvSpPr txBox="1"/>
          <p:nvPr>
            <p:ph idx="2" type="body"/>
          </p:nvPr>
        </p:nvSpPr>
        <p:spPr>
          <a:xfrm>
            <a:off x="5257800" y="1981200"/>
            <a:ext cx="3733800" cy="4114800"/>
          </a:xfrm>
          <a:prstGeom prst="rect">
            <a:avLst/>
          </a:prstGeom>
          <a:noFill/>
          <a:ln>
            <a:noFill/>
          </a:ln>
        </p:spPr>
        <p:txBody>
          <a:bodyPr anchorCtr="0" anchor="t" bIns="91425" lIns="91425" rIns="91425" tIns="91425"/>
          <a:lstStyle>
            <a:lvl1pPr indent="38100" lvl="0" marL="342900" marR="0" rtl="0" algn="l">
              <a:lnSpc>
                <a:spcPct val="100000"/>
              </a:lnSpc>
              <a:spcBef>
                <a:spcPts val="0"/>
              </a:spcBef>
              <a:spcAft>
                <a:spcPts val="0"/>
              </a:spcAft>
              <a:buClr>
                <a:schemeClr val="dk2"/>
              </a:buClr>
              <a:buSzPct val="100000"/>
              <a:buFont typeface="Noto Sans Symbols"/>
              <a:buChar char="•"/>
              <a:defRPr b="0" i="0" sz="2800" u="none" cap="none" strike="noStrike">
                <a:solidFill>
                  <a:schemeClr val="dk1"/>
                </a:solidFill>
                <a:latin typeface="Times New Roman"/>
                <a:ea typeface="Times New Roman"/>
                <a:cs typeface="Times New Roman"/>
                <a:sym typeface="Times New Roman"/>
              </a:defRPr>
            </a:lvl1pPr>
            <a:lvl2pPr indent="31750" lvl="1" marL="742950" marR="0" rtl="0" algn="l">
              <a:lnSpc>
                <a:spcPct val="100000"/>
              </a:lnSpc>
              <a:spcBef>
                <a:spcPts val="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2pPr>
            <a:lvl3pPr indent="50800" lvl="2" marL="1143000" marR="0" rtl="0" algn="l">
              <a:lnSpc>
                <a:spcPct val="100000"/>
              </a:lnSpc>
              <a:spcBef>
                <a:spcPts val="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3pPr>
            <a:lvl4pPr indent="12700" lvl="3" marL="1600200" marR="0" rtl="0" algn="l">
              <a:lnSpc>
                <a:spcPct val="100000"/>
              </a:lnSpc>
              <a:spcBef>
                <a:spcPts val="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4pPr>
            <a:lvl5pPr indent="12700" lvl="4" marL="2057400" marR="0" rtl="0" algn="l">
              <a:lnSpc>
                <a:spcPct val="100000"/>
              </a:lnSpc>
              <a:spcBef>
                <a:spcPts val="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5pPr>
            <a:lvl6pPr indent="12700" lvl="5" marL="2514600" marR="0" rtl="0" algn="l">
              <a:lnSpc>
                <a:spcPct val="100000"/>
              </a:lnSpc>
              <a:spcBef>
                <a:spcPts val="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6pPr>
            <a:lvl7pPr indent="12700" lvl="6" marL="2971800" marR="0" rtl="0" algn="l">
              <a:lnSpc>
                <a:spcPct val="100000"/>
              </a:lnSpc>
              <a:spcBef>
                <a:spcPts val="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7pPr>
            <a:lvl8pPr indent="12700" lvl="7" marL="3429000" marR="0" rtl="0" algn="l">
              <a:lnSpc>
                <a:spcPct val="100000"/>
              </a:lnSpc>
              <a:spcBef>
                <a:spcPts val="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8pPr>
            <a:lvl9pPr indent="12700" lvl="8" marL="3886200" marR="0" rtl="0" algn="l">
              <a:lnSpc>
                <a:spcPct val="100000"/>
              </a:lnSpc>
              <a:spcBef>
                <a:spcPts val="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9pPr>
          </a:lstStyle>
          <a:p/>
        </p:txBody>
      </p:sp>
      <p:sp>
        <p:nvSpPr>
          <p:cNvPr id="85" name="Shape 85"/>
          <p:cNvSpPr txBox="1"/>
          <p:nvPr>
            <p:ph idx="10" type="dt"/>
          </p:nvPr>
        </p:nvSpPr>
        <p:spPr>
          <a:xfrm>
            <a:off x="1371600" y="6248400"/>
            <a:ext cx="16763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86" name="Shape 86"/>
          <p:cNvSpPr txBox="1"/>
          <p:nvPr>
            <p:ph idx="11" type="ftr"/>
          </p:nvPr>
        </p:nvSpPr>
        <p:spPr>
          <a:xfrm>
            <a:off x="3429000" y="6248400"/>
            <a:ext cx="34290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87" name="Shape 87"/>
          <p:cNvSpPr txBox="1"/>
          <p:nvPr>
            <p:ph idx="12" type="sldNum"/>
          </p:nvPr>
        </p:nvSpPr>
        <p:spPr>
          <a:xfrm>
            <a:off x="72390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88" name="Shape 88"/>
        <p:cNvGrpSpPr/>
        <p:nvPr/>
      </p:nvGrpSpPr>
      <p:grpSpPr>
        <a:xfrm>
          <a:off x="0" y="0"/>
          <a:ext cx="0" cy="0"/>
          <a:chOff x="0" y="0"/>
          <a:chExt cx="0" cy="0"/>
        </a:xfrm>
      </p:grpSpPr>
      <p:sp>
        <p:nvSpPr>
          <p:cNvPr id="89" name="Shape 89"/>
          <p:cNvSpPr txBox="1"/>
          <p:nvPr>
            <p:ph type="title"/>
          </p:nvPr>
        </p:nvSpPr>
        <p:spPr>
          <a:xfrm>
            <a:off x="722312" y="4406900"/>
            <a:ext cx="7772400" cy="1362075"/>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2"/>
              </a:buClr>
              <a:buFont typeface="Times New Roman"/>
              <a:buNone/>
              <a:defRPr b="1" i="0" sz="4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90" name="Shape 90"/>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2"/>
              </a:buClr>
              <a:buFont typeface="Times New Roman"/>
              <a:buNone/>
              <a:defRPr b="0" i="0" sz="20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6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9pPr>
          </a:lstStyle>
          <a:p/>
        </p:txBody>
      </p:sp>
      <p:sp>
        <p:nvSpPr>
          <p:cNvPr id="91" name="Shape 91"/>
          <p:cNvSpPr txBox="1"/>
          <p:nvPr>
            <p:ph idx="10" type="dt"/>
          </p:nvPr>
        </p:nvSpPr>
        <p:spPr>
          <a:xfrm>
            <a:off x="1371600" y="6248400"/>
            <a:ext cx="16763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92" name="Shape 92"/>
          <p:cNvSpPr txBox="1"/>
          <p:nvPr>
            <p:ph idx="11" type="ftr"/>
          </p:nvPr>
        </p:nvSpPr>
        <p:spPr>
          <a:xfrm>
            <a:off x="3429000" y="6248400"/>
            <a:ext cx="34290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93" name="Shape 93"/>
          <p:cNvSpPr txBox="1"/>
          <p:nvPr>
            <p:ph idx="12" type="sldNum"/>
          </p:nvPr>
        </p:nvSpPr>
        <p:spPr>
          <a:xfrm>
            <a:off x="72390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4" name="Shape 24"/>
        <p:cNvGrpSpPr/>
        <p:nvPr/>
      </p:nvGrpSpPr>
      <p:grpSpPr>
        <a:xfrm>
          <a:off x="0" y="0"/>
          <a:ext cx="0" cy="0"/>
          <a:chOff x="0" y="0"/>
          <a:chExt cx="0" cy="0"/>
        </a:xfrm>
      </p:grpSpPr>
      <p:sp>
        <p:nvSpPr>
          <p:cNvPr id="25" name="Shape 25"/>
          <p:cNvSpPr txBox="1"/>
          <p:nvPr>
            <p:ph type="title"/>
          </p:nvPr>
        </p:nvSpPr>
        <p:spPr>
          <a:xfrm>
            <a:off x="1371600" y="533400"/>
            <a:ext cx="7543800" cy="11430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2"/>
              </a:buClr>
              <a:buFont typeface="Times New Roman"/>
              <a:buNone/>
              <a:defRPr b="0" i="0" sz="44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26" name="Shape 26"/>
          <p:cNvSpPr txBox="1"/>
          <p:nvPr>
            <p:ph idx="1" type="body"/>
          </p:nvPr>
        </p:nvSpPr>
        <p:spPr>
          <a:xfrm>
            <a:off x="1371600" y="1981200"/>
            <a:ext cx="7619999" cy="4114800"/>
          </a:xfrm>
          <a:prstGeom prst="rect">
            <a:avLst/>
          </a:prstGeom>
          <a:noFill/>
          <a:ln>
            <a:noFill/>
          </a:ln>
        </p:spPr>
        <p:txBody>
          <a:bodyPr anchorCtr="0" anchor="t" bIns="91425" lIns="91425" rIns="91425" tIns="91425"/>
          <a:lstStyle>
            <a:lvl1pPr indent="63500" lvl="0" marL="342900" marR="0" rtl="0" algn="l">
              <a:lnSpc>
                <a:spcPct val="100000"/>
              </a:lnSpc>
              <a:spcBef>
                <a:spcPts val="640"/>
              </a:spcBef>
              <a:spcAft>
                <a:spcPts val="0"/>
              </a:spcAft>
              <a:buClr>
                <a:schemeClr val="dk2"/>
              </a:buClr>
              <a:buSzPct val="100000"/>
              <a:buFont typeface="Noto Sans Symbols"/>
              <a:buChar char="•"/>
              <a:defRPr b="0" i="0" sz="3200" u="none" cap="none" strike="noStrike">
                <a:solidFill>
                  <a:schemeClr val="dk1"/>
                </a:solidFill>
                <a:latin typeface="Times New Roman"/>
                <a:ea typeface="Times New Roman"/>
                <a:cs typeface="Times New Roman"/>
                <a:sym typeface="Times New Roman"/>
              </a:defRPr>
            </a:lvl1pPr>
            <a:lvl2pPr indent="57150" lvl="1" marL="742950" marR="0" rtl="0" algn="l">
              <a:lnSpc>
                <a:spcPct val="100000"/>
              </a:lnSpc>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76200" lvl="2" marL="1143000" marR="0" rtl="0" algn="l">
              <a:lnSpc>
                <a:spcPct val="100000"/>
              </a:lnSpc>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25400" lvl="3" marL="16002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25400" lvl="4" marL="20574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25400" lvl="5" marL="25146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25400" lvl="6" marL="29718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25400" lvl="7" marL="34290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25400" lvl="8" marL="38862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27" name="Shape 27"/>
          <p:cNvSpPr txBox="1"/>
          <p:nvPr>
            <p:ph idx="10" type="dt"/>
          </p:nvPr>
        </p:nvSpPr>
        <p:spPr>
          <a:xfrm>
            <a:off x="1371600" y="6248400"/>
            <a:ext cx="16763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28" name="Shape 28"/>
          <p:cNvSpPr txBox="1"/>
          <p:nvPr>
            <p:ph idx="11" type="ftr"/>
          </p:nvPr>
        </p:nvSpPr>
        <p:spPr>
          <a:xfrm>
            <a:off x="3429000" y="6248400"/>
            <a:ext cx="34290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29" name="Shape 29"/>
          <p:cNvSpPr txBox="1"/>
          <p:nvPr>
            <p:ph idx="12" type="sldNum"/>
          </p:nvPr>
        </p:nvSpPr>
        <p:spPr>
          <a:xfrm>
            <a:off x="72390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AndClipArt">
  <p:cSld name="Title, Text and Clip Art">
    <p:spTree>
      <p:nvGrpSpPr>
        <p:cNvPr id="30" name="Shape 30"/>
        <p:cNvGrpSpPr/>
        <p:nvPr/>
      </p:nvGrpSpPr>
      <p:grpSpPr>
        <a:xfrm>
          <a:off x="0" y="0"/>
          <a:ext cx="0" cy="0"/>
          <a:chOff x="0" y="0"/>
          <a:chExt cx="0" cy="0"/>
        </a:xfrm>
      </p:grpSpPr>
      <p:sp>
        <p:nvSpPr>
          <p:cNvPr id="31" name="Shape 31"/>
          <p:cNvSpPr txBox="1"/>
          <p:nvPr>
            <p:ph type="title"/>
          </p:nvPr>
        </p:nvSpPr>
        <p:spPr>
          <a:xfrm>
            <a:off x="1371600" y="533400"/>
            <a:ext cx="7543800" cy="11430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2"/>
              </a:buClr>
              <a:buFont typeface="Times New Roman"/>
              <a:buNone/>
              <a:defRPr b="0" i="0" sz="44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32" name="Shape 32"/>
          <p:cNvSpPr txBox="1"/>
          <p:nvPr>
            <p:ph idx="1" type="body"/>
          </p:nvPr>
        </p:nvSpPr>
        <p:spPr>
          <a:xfrm>
            <a:off x="1371600" y="1981200"/>
            <a:ext cx="3733800" cy="4114800"/>
          </a:xfrm>
          <a:prstGeom prst="rect">
            <a:avLst/>
          </a:prstGeom>
          <a:noFill/>
          <a:ln>
            <a:noFill/>
          </a:ln>
        </p:spPr>
        <p:txBody>
          <a:bodyPr anchorCtr="0" anchor="t" bIns="91425" lIns="91425" rIns="91425" tIns="91425"/>
          <a:lstStyle>
            <a:lvl1pPr indent="63500" lvl="0" marL="342900" marR="0" rtl="0" algn="l">
              <a:lnSpc>
                <a:spcPct val="100000"/>
              </a:lnSpc>
              <a:spcBef>
                <a:spcPts val="640"/>
              </a:spcBef>
              <a:spcAft>
                <a:spcPts val="0"/>
              </a:spcAft>
              <a:buClr>
                <a:schemeClr val="dk2"/>
              </a:buClr>
              <a:buSzPct val="100000"/>
              <a:buFont typeface="Noto Sans Symbols"/>
              <a:buChar char="•"/>
              <a:defRPr b="0" i="0" sz="3200" u="none" cap="none" strike="noStrike">
                <a:solidFill>
                  <a:schemeClr val="dk1"/>
                </a:solidFill>
                <a:latin typeface="Times New Roman"/>
                <a:ea typeface="Times New Roman"/>
                <a:cs typeface="Times New Roman"/>
                <a:sym typeface="Times New Roman"/>
              </a:defRPr>
            </a:lvl1pPr>
            <a:lvl2pPr indent="57150" lvl="1" marL="742950" marR="0" rtl="0" algn="l">
              <a:lnSpc>
                <a:spcPct val="100000"/>
              </a:lnSpc>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76200" lvl="2" marL="1143000" marR="0" rtl="0" algn="l">
              <a:lnSpc>
                <a:spcPct val="100000"/>
              </a:lnSpc>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25400" lvl="3" marL="16002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25400" lvl="4" marL="20574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25400" lvl="5" marL="25146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25400" lvl="6" marL="29718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25400" lvl="7" marL="34290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25400" lvl="8" marL="38862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33" name="Shape 33"/>
          <p:cNvSpPr/>
          <p:nvPr>
            <p:ph idx="2" type="clipArt"/>
          </p:nvPr>
        </p:nvSpPr>
        <p:spPr>
          <a:xfrm>
            <a:off x="5257800" y="1981200"/>
            <a:ext cx="3733800" cy="4114800"/>
          </a:xfrm>
          <a:prstGeom prst="rect">
            <a:avLst/>
          </a:prstGeom>
          <a:noFill/>
          <a:ln>
            <a:noFill/>
          </a:ln>
        </p:spPr>
        <p:txBody>
          <a:bodyPr anchorCtr="0" anchor="ctr" bIns="91425" lIns="91425" rIns="91425" tIns="91425"/>
          <a:lstStyle>
            <a:lvl1pPr lvl="0">
              <a:spcBef>
                <a:spcPts val="0"/>
              </a:spcBef>
              <a:buNone/>
              <a:defRPr/>
            </a:lvl1pPr>
          </a:lstStyle>
          <a:p/>
        </p:txBody>
      </p:sp>
      <p:sp>
        <p:nvSpPr>
          <p:cNvPr id="34" name="Shape 34"/>
          <p:cNvSpPr txBox="1"/>
          <p:nvPr>
            <p:ph idx="10" type="dt"/>
          </p:nvPr>
        </p:nvSpPr>
        <p:spPr>
          <a:xfrm>
            <a:off x="1371600" y="6248400"/>
            <a:ext cx="16763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35" name="Shape 35"/>
          <p:cNvSpPr txBox="1"/>
          <p:nvPr>
            <p:ph idx="11" type="ftr"/>
          </p:nvPr>
        </p:nvSpPr>
        <p:spPr>
          <a:xfrm>
            <a:off x="3429000" y="6248400"/>
            <a:ext cx="34290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36" name="Shape 36"/>
          <p:cNvSpPr txBox="1"/>
          <p:nvPr>
            <p:ph idx="12" type="sldNum"/>
          </p:nvPr>
        </p:nvSpPr>
        <p:spPr>
          <a:xfrm>
            <a:off x="72390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37" name="Shape 37"/>
        <p:cNvGrpSpPr/>
        <p:nvPr/>
      </p:nvGrpSpPr>
      <p:grpSpPr>
        <a:xfrm>
          <a:off x="0" y="0"/>
          <a:ext cx="0" cy="0"/>
          <a:chOff x="0" y="0"/>
          <a:chExt cx="0" cy="0"/>
        </a:xfrm>
      </p:grpSpPr>
      <p:sp>
        <p:nvSpPr>
          <p:cNvPr id="38" name="Shape 38"/>
          <p:cNvSpPr txBox="1"/>
          <p:nvPr>
            <p:ph idx="10" type="dt"/>
          </p:nvPr>
        </p:nvSpPr>
        <p:spPr>
          <a:xfrm>
            <a:off x="1371600" y="6248400"/>
            <a:ext cx="16763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39" name="Shape 39"/>
          <p:cNvSpPr txBox="1"/>
          <p:nvPr>
            <p:ph idx="11" type="ftr"/>
          </p:nvPr>
        </p:nvSpPr>
        <p:spPr>
          <a:xfrm>
            <a:off x="3429000" y="6248400"/>
            <a:ext cx="34290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40" name="Shape 40"/>
          <p:cNvSpPr txBox="1"/>
          <p:nvPr>
            <p:ph idx="12" type="sldNum"/>
          </p:nvPr>
        </p:nvSpPr>
        <p:spPr>
          <a:xfrm>
            <a:off x="72390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41" name="Shape 41"/>
        <p:cNvGrpSpPr/>
        <p:nvPr/>
      </p:nvGrpSpPr>
      <p:grpSpPr>
        <a:xfrm>
          <a:off x="0" y="0"/>
          <a:ext cx="0" cy="0"/>
          <a:chOff x="0" y="0"/>
          <a:chExt cx="0" cy="0"/>
        </a:xfrm>
      </p:grpSpPr>
      <p:sp>
        <p:nvSpPr>
          <p:cNvPr id="42" name="Shape 42"/>
          <p:cNvSpPr txBox="1"/>
          <p:nvPr>
            <p:ph type="title"/>
          </p:nvPr>
        </p:nvSpPr>
        <p:spPr>
          <a:xfrm rot="5400000">
            <a:off x="5257799" y="2362199"/>
            <a:ext cx="5562600" cy="1904999"/>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2"/>
              </a:buClr>
              <a:buFont typeface="Times New Roman"/>
              <a:buNone/>
              <a:defRPr b="0" i="0" sz="44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43" name="Shape 43"/>
          <p:cNvSpPr txBox="1"/>
          <p:nvPr>
            <p:ph idx="1" type="body"/>
          </p:nvPr>
        </p:nvSpPr>
        <p:spPr>
          <a:xfrm rot="5400000">
            <a:off x="1371599" y="533400"/>
            <a:ext cx="5562600" cy="5562600"/>
          </a:xfrm>
          <a:prstGeom prst="rect">
            <a:avLst/>
          </a:prstGeom>
          <a:noFill/>
          <a:ln>
            <a:noFill/>
          </a:ln>
        </p:spPr>
        <p:txBody>
          <a:bodyPr anchorCtr="0" anchor="t" bIns="91425" lIns="91425" rIns="91425" tIns="91425"/>
          <a:lstStyle>
            <a:lvl1pPr indent="63500" lvl="0" marL="342900" marR="0" rtl="0" algn="l">
              <a:lnSpc>
                <a:spcPct val="100000"/>
              </a:lnSpc>
              <a:spcBef>
                <a:spcPts val="640"/>
              </a:spcBef>
              <a:spcAft>
                <a:spcPts val="0"/>
              </a:spcAft>
              <a:buClr>
                <a:schemeClr val="dk2"/>
              </a:buClr>
              <a:buSzPct val="100000"/>
              <a:buFont typeface="Noto Sans Symbols"/>
              <a:buChar char="•"/>
              <a:defRPr b="0" i="0" sz="3200" u="none" cap="none" strike="noStrike">
                <a:solidFill>
                  <a:schemeClr val="dk1"/>
                </a:solidFill>
                <a:latin typeface="Times New Roman"/>
                <a:ea typeface="Times New Roman"/>
                <a:cs typeface="Times New Roman"/>
                <a:sym typeface="Times New Roman"/>
              </a:defRPr>
            </a:lvl1pPr>
            <a:lvl2pPr indent="57150" lvl="1" marL="742950" marR="0" rtl="0" algn="l">
              <a:lnSpc>
                <a:spcPct val="100000"/>
              </a:lnSpc>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76200" lvl="2" marL="1143000" marR="0" rtl="0" algn="l">
              <a:lnSpc>
                <a:spcPct val="100000"/>
              </a:lnSpc>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25400" lvl="3" marL="16002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25400" lvl="4" marL="20574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25400" lvl="5" marL="25146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25400" lvl="6" marL="29718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25400" lvl="7" marL="34290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25400" lvl="8" marL="38862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44" name="Shape 44"/>
          <p:cNvSpPr txBox="1"/>
          <p:nvPr>
            <p:ph idx="10" type="dt"/>
          </p:nvPr>
        </p:nvSpPr>
        <p:spPr>
          <a:xfrm>
            <a:off x="1371600" y="6248400"/>
            <a:ext cx="16763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45" name="Shape 45"/>
          <p:cNvSpPr txBox="1"/>
          <p:nvPr>
            <p:ph idx="11" type="ftr"/>
          </p:nvPr>
        </p:nvSpPr>
        <p:spPr>
          <a:xfrm>
            <a:off x="3429000" y="6248400"/>
            <a:ext cx="34290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46" name="Shape 46"/>
          <p:cNvSpPr txBox="1"/>
          <p:nvPr>
            <p:ph idx="12" type="sldNum"/>
          </p:nvPr>
        </p:nvSpPr>
        <p:spPr>
          <a:xfrm>
            <a:off x="72390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47" name="Shape 47"/>
        <p:cNvGrpSpPr/>
        <p:nvPr/>
      </p:nvGrpSpPr>
      <p:grpSpPr>
        <a:xfrm>
          <a:off x="0" y="0"/>
          <a:ext cx="0" cy="0"/>
          <a:chOff x="0" y="0"/>
          <a:chExt cx="0" cy="0"/>
        </a:xfrm>
      </p:grpSpPr>
      <p:sp>
        <p:nvSpPr>
          <p:cNvPr id="48" name="Shape 48"/>
          <p:cNvSpPr txBox="1"/>
          <p:nvPr>
            <p:ph type="title"/>
          </p:nvPr>
        </p:nvSpPr>
        <p:spPr>
          <a:xfrm>
            <a:off x="1371600" y="533400"/>
            <a:ext cx="7543800" cy="11430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2"/>
              </a:buClr>
              <a:buFont typeface="Times New Roman"/>
              <a:buNone/>
              <a:defRPr b="0" i="0" sz="44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49" name="Shape 49"/>
          <p:cNvSpPr txBox="1"/>
          <p:nvPr>
            <p:ph idx="1" type="body"/>
          </p:nvPr>
        </p:nvSpPr>
        <p:spPr>
          <a:xfrm rot="5400000">
            <a:off x="3124199" y="228599"/>
            <a:ext cx="4114800" cy="7619999"/>
          </a:xfrm>
          <a:prstGeom prst="rect">
            <a:avLst/>
          </a:prstGeom>
          <a:noFill/>
          <a:ln>
            <a:noFill/>
          </a:ln>
        </p:spPr>
        <p:txBody>
          <a:bodyPr anchorCtr="0" anchor="t" bIns="91425" lIns="91425" rIns="91425" tIns="91425"/>
          <a:lstStyle>
            <a:lvl1pPr indent="63500" lvl="0" marL="342900" marR="0" rtl="0" algn="l">
              <a:lnSpc>
                <a:spcPct val="100000"/>
              </a:lnSpc>
              <a:spcBef>
                <a:spcPts val="640"/>
              </a:spcBef>
              <a:spcAft>
                <a:spcPts val="0"/>
              </a:spcAft>
              <a:buClr>
                <a:schemeClr val="dk2"/>
              </a:buClr>
              <a:buSzPct val="100000"/>
              <a:buFont typeface="Noto Sans Symbols"/>
              <a:buChar char="•"/>
              <a:defRPr b="0" i="0" sz="3200" u="none" cap="none" strike="noStrike">
                <a:solidFill>
                  <a:schemeClr val="dk1"/>
                </a:solidFill>
                <a:latin typeface="Times New Roman"/>
                <a:ea typeface="Times New Roman"/>
                <a:cs typeface="Times New Roman"/>
                <a:sym typeface="Times New Roman"/>
              </a:defRPr>
            </a:lvl1pPr>
            <a:lvl2pPr indent="57150" lvl="1" marL="742950" marR="0" rtl="0" algn="l">
              <a:lnSpc>
                <a:spcPct val="100000"/>
              </a:lnSpc>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76200" lvl="2" marL="1143000" marR="0" rtl="0" algn="l">
              <a:lnSpc>
                <a:spcPct val="100000"/>
              </a:lnSpc>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25400" lvl="3" marL="16002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25400" lvl="4" marL="20574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25400" lvl="5" marL="25146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25400" lvl="6" marL="29718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25400" lvl="7" marL="34290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25400" lvl="8" marL="38862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50" name="Shape 50"/>
          <p:cNvSpPr txBox="1"/>
          <p:nvPr>
            <p:ph idx="10" type="dt"/>
          </p:nvPr>
        </p:nvSpPr>
        <p:spPr>
          <a:xfrm>
            <a:off x="1371600" y="6248400"/>
            <a:ext cx="16763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51" name="Shape 51"/>
          <p:cNvSpPr txBox="1"/>
          <p:nvPr>
            <p:ph idx="11" type="ftr"/>
          </p:nvPr>
        </p:nvSpPr>
        <p:spPr>
          <a:xfrm>
            <a:off x="3429000" y="6248400"/>
            <a:ext cx="34290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52" name="Shape 52"/>
          <p:cNvSpPr txBox="1"/>
          <p:nvPr>
            <p:ph idx="12" type="sldNum"/>
          </p:nvPr>
        </p:nvSpPr>
        <p:spPr>
          <a:xfrm>
            <a:off x="72390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53" name="Shape 53"/>
        <p:cNvGrpSpPr/>
        <p:nvPr/>
      </p:nvGrpSpPr>
      <p:grpSpPr>
        <a:xfrm>
          <a:off x="0" y="0"/>
          <a:ext cx="0" cy="0"/>
          <a:chOff x="0" y="0"/>
          <a:chExt cx="0" cy="0"/>
        </a:xfrm>
      </p:grpSpPr>
      <p:sp>
        <p:nvSpPr>
          <p:cNvPr id="54" name="Shape 54"/>
          <p:cNvSpPr txBox="1"/>
          <p:nvPr>
            <p:ph type="title"/>
          </p:nvPr>
        </p:nvSpPr>
        <p:spPr>
          <a:xfrm>
            <a:off x="1792288" y="4800600"/>
            <a:ext cx="5486399" cy="566736"/>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2"/>
              </a:buClr>
              <a:buFont typeface="Times New Roman"/>
              <a:buNone/>
              <a:defRPr b="1" i="0" sz="2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55" name="Shape 55"/>
          <p:cNvSpPr/>
          <p:nvPr>
            <p:ph idx="2" type="pic"/>
          </p:nvPr>
        </p:nvSpPr>
        <p:spPr>
          <a:xfrm>
            <a:off x="1792288" y="612775"/>
            <a:ext cx="5486399" cy="4114800"/>
          </a:xfrm>
          <a:prstGeom prst="rect">
            <a:avLst/>
          </a:prstGeom>
          <a:noFill/>
          <a:ln>
            <a:noFill/>
          </a:ln>
        </p:spPr>
        <p:txBody>
          <a:bodyPr anchorCtr="0" anchor="ctr" bIns="91425" lIns="91425" rIns="91425" tIns="91425"/>
          <a:lstStyle>
            <a:lvl1pPr lvl="0">
              <a:spcBef>
                <a:spcPts val="0"/>
              </a:spcBef>
              <a:buNone/>
              <a:defRPr/>
            </a:lvl1pPr>
          </a:lstStyle>
          <a:p/>
        </p:txBody>
      </p:sp>
      <p:sp>
        <p:nvSpPr>
          <p:cNvPr id="56" name="Shape 56"/>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2"/>
              </a:buClr>
              <a:buFont typeface="Times New Roman"/>
              <a:buNone/>
              <a:defRPr b="0" i="0" sz="1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2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0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9pPr>
          </a:lstStyle>
          <a:p/>
        </p:txBody>
      </p:sp>
      <p:sp>
        <p:nvSpPr>
          <p:cNvPr id="57" name="Shape 57"/>
          <p:cNvSpPr txBox="1"/>
          <p:nvPr>
            <p:ph idx="10" type="dt"/>
          </p:nvPr>
        </p:nvSpPr>
        <p:spPr>
          <a:xfrm>
            <a:off x="1371600" y="6248400"/>
            <a:ext cx="16763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58" name="Shape 58"/>
          <p:cNvSpPr txBox="1"/>
          <p:nvPr>
            <p:ph idx="11" type="ftr"/>
          </p:nvPr>
        </p:nvSpPr>
        <p:spPr>
          <a:xfrm>
            <a:off x="3429000" y="6248400"/>
            <a:ext cx="34290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59" name="Shape 59"/>
          <p:cNvSpPr txBox="1"/>
          <p:nvPr>
            <p:ph idx="12" type="sldNum"/>
          </p:nvPr>
        </p:nvSpPr>
        <p:spPr>
          <a:xfrm>
            <a:off x="72390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60" name="Shape 60"/>
        <p:cNvGrpSpPr/>
        <p:nvPr/>
      </p:nvGrpSpPr>
      <p:grpSpPr>
        <a:xfrm>
          <a:off x="0" y="0"/>
          <a:ext cx="0" cy="0"/>
          <a:chOff x="0" y="0"/>
          <a:chExt cx="0" cy="0"/>
        </a:xfrm>
      </p:grpSpPr>
      <p:sp>
        <p:nvSpPr>
          <p:cNvPr id="61" name="Shape 61"/>
          <p:cNvSpPr txBox="1"/>
          <p:nvPr>
            <p:ph type="title"/>
          </p:nvPr>
        </p:nvSpPr>
        <p:spPr>
          <a:xfrm>
            <a:off x="457200" y="273050"/>
            <a:ext cx="3008313" cy="1162048"/>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2"/>
              </a:buClr>
              <a:buFont typeface="Times New Roman"/>
              <a:buNone/>
              <a:defRPr b="1" i="0" sz="2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62" name="Shape 62"/>
          <p:cNvSpPr txBox="1"/>
          <p:nvPr>
            <p:ph idx="1" type="body"/>
          </p:nvPr>
        </p:nvSpPr>
        <p:spPr>
          <a:xfrm>
            <a:off x="3575050" y="273050"/>
            <a:ext cx="5111750" cy="5853111"/>
          </a:xfrm>
          <a:prstGeom prst="rect">
            <a:avLst/>
          </a:prstGeom>
          <a:noFill/>
          <a:ln>
            <a:noFill/>
          </a:ln>
        </p:spPr>
        <p:txBody>
          <a:bodyPr anchorCtr="0" anchor="t" bIns="91425" lIns="91425" rIns="91425" tIns="91425"/>
          <a:lstStyle>
            <a:lvl1pPr indent="63500" lvl="0" marL="342900" marR="0" rtl="0" algn="l">
              <a:lnSpc>
                <a:spcPct val="100000"/>
              </a:lnSpc>
              <a:spcBef>
                <a:spcPts val="0"/>
              </a:spcBef>
              <a:spcAft>
                <a:spcPts val="0"/>
              </a:spcAft>
              <a:buClr>
                <a:schemeClr val="dk2"/>
              </a:buClr>
              <a:buSzPct val="100000"/>
              <a:buFont typeface="Noto Sans Symbols"/>
              <a:buChar char="•"/>
              <a:defRPr b="0" i="0" sz="3200" u="none" cap="none" strike="noStrike">
                <a:solidFill>
                  <a:schemeClr val="dk1"/>
                </a:solidFill>
                <a:latin typeface="Times New Roman"/>
                <a:ea typeface="Times New Roman"/>
                <a:cs typeface="Times New Roman"/>
                <a:sym typeface="Times New Roman"/>
              </a:defRPr>
            </a:lvl1pPr>
            <a:lvl2pPr indent="57150" lvl="1" marL="742950" marR="0" rtl="0" algn="l">
              <a:lnSpc>
                <a:spcPct val="100000"/>
              </a:lnSpc>
              <a:spcBef>
                <a:spcPts val="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76200" lvl="2" marL="1143000" marR="0" rtl="0" algn="l">
              <a:lnSpc>
                <a:spcPct val="100000"/>
              </a:lnSpc>
              <a:spcBef>
                <a:spcPts val="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25400" lvl="3" marL="1600200" marR="0" rtl="0" algn="l">
              <a:lnSpc>
                <a:spcPct val="100000"/>
              </a:lnSpc>
              <a:spcBef>
                <a:spcPts val="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25400" lvl="4" marL="2057400" marR="0" rtl="0" algn="l">
              <a:lnSpc>
                <a:spcPct val="100000"/>
              </a:lnSpc>
              <a:spcBef>
                <a:spcPts val="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25400" lvl="5" marL="2514600" marR="0" rtl="0" algn="l">
              <a:lnSpc>
                <a:spcPct val="100000"/>
              </a:lnSpc>
              <a:spcBef>
                <a:spcPts val="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25400" lvl="6" marL="2971800" marR="0" rtl="0" algn="l">
              <a:lnSpc>
                <a:spcPct val="100000"/>
              </a:lnSpc>
              <a:spcBef>
                <a:spcPts val="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25400" lvl="7" marL="3429000" marR="0" rtl="0" algn="l">
              <a:lnSpc>
                <a:spcPct val="100000"/>
              </a:lnSpc>
              <a:spcBef>
                <a:spcPts val="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25400" lvl="8" marL="3886200" marR="0" rtl="0" algn="l">
              <a:lnSpc>
                <a:spcPct val="100000"/>
              </a:lnSpc>
              <a:spcBef>
                <a:spcPts val="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63" name="Shape 63"/>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2"/>
              </a:buClr>
              <a:buFont typeface="Times New Roman"/>
              <a:buNone/>
              <a:defRPr b="0" i="0" sz="1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2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0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9pPr>
          </a:lstStyle>
          <a:p/>
        </p:txBody>
      </p:sp>
      <p:sp>
        <p:nvSpPr>
          <p:cNvPr id="64" name="Shape 64"/>
          <p:cNvSpPr txBox="1"/>
          <p:nvPr>
            <p:ph idx="10" type="dt"/>
          </p:nvPr>
        </p:nvSpPr>
        <p:spPr>
          <a:xfrm>
            <a:off x="1371600" y="6248400"/>
            <a:ext cx="16763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65" name="Shape 65"/>
          <p:cNvSpPr txBox="1"/>
          <p:nvPr>
            <p:ph idx="11" type="ftr"/>
          </p:nvPr>
        </p:nvSpPr>
        <p:spPr>
          <a:xfrm>
            <a:off x="3429000" y="6248400"/>
            <a:ext cx="34290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66" name="Shape 66"/>
          <p:cNvSpPr txBox="1"/>
          <p:nvPr>
            <p:ph idx="12" type="sldNum"/>
          </p:nvPr>
        </p:nvSpPr>
        <p:spPr>
          <a:xfrm>
            <a:off x="72390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7" name="Shape 67"/>
        <p:cNvGrpSpPr/>
        <p:nvPr/>
      </p:nvGrpSpPr>
      <p:grpSpPr>
        <a:xfrm>
          <a:off x="0" y="0"/>
          <a:ext cx="0" cy="0"/>
          <a:chOff x="0" y="0"/>
          <a:chExt cx="0" cy="0"/>
        </a:xfrm>
      </p:grpSpPr>
      <p:sp>
        <p:nvSpPr>
          <p:cNvPr id="68" name="Shape 68"/>
          <p:cNvSpPr txBox="1"/>
          <p:nvPr>
            <p:ph type="title"/>
          </p:nvPr>
        </p:nvSpPr>
        <p:spPr>
          <a:xfrm>
            <a:off x="1371600" y="533400"/>
            <a:ext cx="7543800" cy="11430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2"/>
              </a:buClr>
              <a:buFont typeface="Times New Roman"/>
              <a:buNone/>
              <a:defRPr b="0" i="0" sz="44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69" name="Shape 69"/>
          <p:cNvSpPr txBox="1"/>
          <p:nvPr>
            <p:ph idx="10" type="dt"/>
          </p:nvPr>
        </p:nvSpPr>
        <p:spPr>
          <a:xfrm>
            <a:off x="1371600" y="6248400"/>
            <a:ext cx="16763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70" name="Shape 70"/>
          <p:cNvSpPr txBox="1"/>
          <p:nvPr>
            <p:ph idx="11" type="ftr"/>
          </p:nvPr>
        </p:nvSpPr>
        <p:spPr>
          <a:xfrm>
            <a:off x="3429000" y="6248400"/>
            <a:ext cx="34290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71" name="Shape 71"/>
          <p:cNvSpPr txBox="1"/>
          <p:nvPr>
            <p:ph idx="12" type="sldNum"/>
          </p:nvPr>
        </p:nvSpPr>
        <p:spPr>
          <a:xfrm>
            <a:off x="72390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01.jpg"/><Relationship Id="rId2" Type="http://schemas.openxmlformats.org/officeDocument/2006/relationships/slideLayout" Target="../slideLayouts/slideLayout1.xml"/><Relationship Id="rId3"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3.xml"/><Relationship Id="rId12" Type="http://schemas.openxmlformats.org/officeDocument/2006/relationships/slideLayout" Target="../slideLayouts/slideLayout12.xml"/><Relationship Id="rId1" Type="http://schemas.openxmlformats.org/officeDocument/2006/relationships/image" Target="../media/image00.jp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rotWithShape="1">
          <a:blip r:embed="rId1">
            <a:alphaModFix/>
          </a:blip>
          <a:stretch>
            <a:fillRect b="0" l="0" r="0" t="0"/>
          </a:stretch>
        </a:blipFill>
      </p:bgPr>
    </p:bg>
    <p:spTree>
      <p:nvGrpSpPr>
        <p:cNvPr id="5" name="Shape 5"/>
        <p:cNvGrpSpPr/>
        <p:nvPr/>
      </p:nvGrpSpPr>
      <p:grpSpPr>
        <a:xfrm>
          <a:off x="0" y="0"/>
          <a:ext cx="0" cy="0"/>
          <a:chOff x="0" y="0"/>
          <a:chExt cx="0" cy="0"/>
        </a:xfrm>
      </p:grpSpPr>
      <p:sp>
        <p:nvSpPr>
          <p:cNvPr id="6" name="Shape 6"/>
          <p:cNvSpPr txBox="1"/>
          <p:nvPr>
            <p:ph type="title"/>
          </p:nvPr>
        </p:nvSpPr>
        <p:spPr>
          <a:xfrm>
            <a:off x="1371600" y="533400"/>
            <a:ext cx="7543800" cy="11430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2"/>
              </a:buClr>
              <a:buFont typeface="Times New Roman"/>
              <a:buNone/>
              <a:defRPr b="0" i="0" sz="44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7" name="Shape 7"/>
          <p:cNvSpPr txBox="1"/>
          <p:nvPr>
            <p:ph idx="1" type="body"/>
          </p:nvPr>
        </p:nvSpPr>
        <p:spPr>
          <a:xfrm>
            <a:off x="1371600" y="1981200"/>
            <a:ext cx="7619999" cy="4114800"/>
          </a:xfrm>
          <a:prstGeom prst="rect">
            <a:avLst/>
          </a:prstGeom>
          <a:noFill/>
          <a:ln>
            <a:noFill/>
          </a:ln>
        </p:spPr>
        <p:txBody>
          <a:bodyPr anchorCtr="0" anchor="t" bIns="91425" lIns="91425" rIns="91425" tIns="91425"/>
          <a:lstStyle>
            <a:lvl1pPr indent="63500" lvl="0" marL="342900" marR="0" rtl="0" algn="l">
              <a:lnSpc>
                <a:spcPct val="100000"/>
              </a:lnSpc>
              <a:spcBef>
                <a:spcPts val="640"/>
              </a:spcBef>
              <a:spcAft>
                <a:spcPts val="0"/>
              </a:spcAft>
              <a:buClr>
                <a:schemeClr val="dk2"/>
              </a:buClr>
              <a:buSzPct val="100000"/>
              <a:buFont typeface="Noto Sans Symbols"/>
              <a:buChar char="•"/>
              <a:defRPr b="0" i="0" sz="3200" u="none" cap="none" strike="noStrike">
                <a:solidFill>
                  <a:schemeClr val="dk1"/>
                </a:solidFill>
                <a:latin typeface="Times New Roman"/>
                <a:ea typeface="Times New Roman"/>
                <a:cs typeface="Times New Roman"/>
                <a:sym typeface="Times New Roman"/>
              </a:defRPr>
            </a:lvl1pPr>
            <a:lvl2pPr indent="57150" lvl="1" marL="742950" marR="0" rtl="0" algn="l">
              <a:lnSpc>
                <a:spcPct val="100000"/>
              </a:lnSpc>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76200" lvl="2" marL="1143000" marR="0" rtl="0" algn="l">
              <a:lnSpc>
                <a:spcPct val="100000"/>
              </a:lnSpc>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25400" lvl="3" marL="16002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25400" lvl="4" marL="20574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25400" lvl="5" marL="25146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25400" lvl="6" marL="29718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25400" lvl="7" marL="34290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25400" lvl="8" marL="38862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8" name="Shape 8"/>
          <p:cNvSpPr txBox="1"/>
          <p:nvPr>
            <p:ph idx="10" type="dt"/>
          </p:nvPr>
        </p:nvSpPr>
        <p:spPr>
          <a:xfrm>
            <a:off x="685800" y="6248400"/>
            <a:ext cx="19049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9" name="Shape 9"/>
          <p:cNvSpPr txBox="1"/>
          <p:nvPr>
            <p:ph idx="11" type="ftr"/>
          </p:nvPr>
        </p:nvSpPr>
        <p:spPr>
          <a:xfrm>
            <a:off x="3124200" y="6248400"/>
            <a:ext cx="28956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10" name="Shape 10"/>
          <p:cNvSpPr txBox="1"/>
          <p:nvPr>
            <p:ph idx="12" type="sldNum"/>
          </p:nvPr>
        </p:nvSpPr>
        <p:spPr>
          <a:xfrm>
            <a:off x="65532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rgbClr val="EAEAEA"/>
              </a:buClr>
              <a:buSzPct val="25000"/>
              <a:buFont typeface="Times New Roman"/>
              <a:buNone/>
            </a:pPr>
            <a:fld id="{00000000-1234-1234-1234-123412341234}" type="slidenum">
              <a:rPr b="0" i="0" lang="en-US" sz="1400" u="none" cap="none" strike="noStrike">
                <a:solidFill>
                  <a:srgbClr val="EAEAEA"/>
                </a:solidFill>
                <a:latin typeface="Times New Roman"/>
                <a:ea typeface="Times New Roman"/>
                <a:cs typeface="Times New Roman"/>
                <a:sym typeface="Times New Roman"/>
              </a:rPr>
              <a:t>‹#›</a:t>
            </a:fld>
          </a:p>
        </p:txBody>
      </p:sp>
    </p:spTree>
  </p:cSld>
  <p:clrMap accent1="accent1" accent2="accent2" accent3="accent3" accent4="accent4" accent5="accent5" accent6="accent6" bg1="lt1" bg2="dk2" tx1="dk1" tx2="lt2" folHlink="folHlink" hlink="hlink"/>
  <p:sldLayoutIdLst>
    <p:sldLayoutId id="2147483648"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7" name="Shape 17"/>
        <p:cNvGrpSpPr/>
        <p:nvPr/>
      </p:nvGrpSpPr>
      <p:grpSpPr>
        <a:xfrm>
          <a:off x="0" y="0"/>
          <a:ext cx="0" cy="0"/>
          <a:chOff x="0" y="0"/>
          <a:chExt cx="0" cy="0"/>
        </a:xfrm>
      </p:grpSpPr>
      <p:sp>
        <p:nvSpPr>
          <p:cNvPr id="18" name="Shape 18"/>
          <p:cNvSpPr txBox="1"/>
          <p:nvPr>
            <p:ph type="title"/>
          </p:nvPr>
        </p:nvSpPr>
        <p:spPr>
          <a:xfrm>
            <a:off x="1371600" y="533400"/>
            <a:ext cx="7543800" cy="11430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2"/>
              </a:buClr>
              <a:buFont typeface="Times New Roman"/>
              <a:buNone/>
              <a:defRPr b="0" i="0" sz="44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19" name="Shape 19"/>
          <p:cNvSpPr txBox="1"/>
          <p:nvPr>
            <p:ph idx="10" type="dt"/>
          </p:nvPr>
        </p:nvSpPr>
        <p:spPr>
          <a:xfrm>
            <a:off x="1371600" y="6248400"/>
            <a:ext cx="16763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20" name="Shape 20"/>
          <p:cNvSpPr txBox="1"/>
          <p:nvPr>
            <p:ph idx="11" type="ftr"/>
          </p:nvPr>
        </p:nvSpPr>
        <p:spPr>
          <a:xfrm>
            <a:off x="3429000" y="6248400"/>
            <a:ext cx="34290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0" lvl="6" marL="27432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0" lvl="7" marL="32004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0" lvl="8" marL="3657600" marR="0" rtl="0" algn="l">
              <a:lnSpc>
                <a:spcPct val="100000"/>
              </a:lnSpc>
              <a:spcBef>
                <a:spcPts val="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21" name="Shape 21"/>
          <p:cNvSpPr txBox="1"/>
          <p:nvPr>
            <p:ph idx="12" type="sldNum"/>
          </p:nvPr>
        </p:nvSpPr>
        <p:spPr>
          <a:xfrm>
            <a:off x="72390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pic>
        <p:nvPicPr>
          <p:cNvPr descr="strtegic1" id="22" name="Shape 22"/>
          <p:cNvPicPr preferRelativeResize="0"/>
          <p:nvPr/>
        </p:nvPicPr>
        <p:blipFill rotWithShape="1">
          <a:blip r:embed="rId1">
            <a:alphaModFix/>
          </a:blip>
          <a:srcRect b="0" l="0" r="0" t="0"/>
          <a:stretch/>
        </p:blipFill>
        <p:spPr>
          <a:xfrm>
            <a:off x="0" y="0"/>
            <a:ext cx="1219199" cy="6858000"/>
          </a:xfrm>
          <a:prstGeom prst="rect">
            <a:avLst/>
          </a:prstGeom>
          <a:noFill/>
          <a:ln>
            <a:noFill/>
          </a:ln>
        </p:spPr>
      </p:pic>
      <p:sp>
        <p:nvSpPr>
          <p:cNvPr id="23" name="Shape 23"/>
          <p:cNvSpPr txBox="1"/>
          <p:nvPr>
            <p:ph idx="1" type="body"/>
          </p:nvPr>
        </p:nvSpPr>
        <p:spPr>
          <a:xfrm>
            <a:off x="1371600" y="1981200"/>
            <a:ext cx="7619999" cy="4114800"/>
          </a:xfrm>
          <a:prstGeom prst="rect">
            <a:avLst/>
          </a:prstGeom>
          <a:noFill/>
          <a:ln>
            <a:noFill/>
          </a:ln>
        </p:spPr>
        <p:txBody>
          <a:bodyPr anchorCtr="0" anchor="t" bIns="91425" lIns="91425" rIns="91425" tIns="91425"/>
          <a:lstStyle>
            <a:lvl1pPr indent="63500" lvl="0" marL="342900" marR="0" rtl="0" algn="l">
              <a:lnSpc>
                <a:spcPct val="100000"/>
              </a:lnSpc>
              <a:spcBef>
                <a:spcPts val="640"/>
              </a:spcBef>
              <a:spcAft>
                <a:spcPts val="0"/>
              </a:spcAft>
              <a:buClr>
                <a:schemeClr val="dk2"/>
              </a:buClr>
              <a:buSzPct val="100000"/>
              <a:buFont typeface="Noto Sans Symbols"/>
              <a:buChar char="•"/>
              <a:defRPr b="0" i="0" sz="3200" u="none" cap="none" strike="noStrike">
                <a:solidFill>
                  <a:schemeClr val="dk1"/>
                </a:solidFill>
                <a:latin typeface="Times New Roman"/>
                <a:ea typeface="Times New Roman"/>
                <a:cs typeface="Times New Roman"/>
                <a:sym typeface="Times New Roman"/>
              </a:defRPr>
            </a:lvl1pPr>
            <a:lvl2pPr indent="57150" lvl="1" marL="742950" marR="0" rtl="0" algn="l">
              <a:lnSpc>
                <a:spcPct val="100000"/>
              </a:lnSpc>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76200" lvl="2" marL="1143000" marR="0" rtl="0" algn="l">
              <a:lnSpc>
                <a:spcPct val="100000"/>
              </a:lnSpc>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25400" lvl="3" marL="16002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25400" lvl="4" marL="20574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25400" lvl="5" marL="25146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25400" lvl="6" marL="29718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25400" lvl="7" marL="34290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25400" lvl="8" marL="3886200" marR="0" rtl="0" algn="l">
              <a:lnSpc>
                <a:spcPct val="100000"/>
              </a:lnSpc>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02.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0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0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rotWithShape="1">
          <a:blip r:embed="rId3">
            <a:alphaModFix/>
          </a:blip>
          <a:stretch>
            <a:fillRect b="0" l="0" r="0" t="0"/>
          </a:stretch>
        </a:blipFill>
      </p:bgPr>
    </p:bg>
    <p:spTree>
      <p:nvGrpSpPr>
        <p:cNvPr id="97" name="Shape 97"/>
        <p:cNvGrpSpPr/>
        <p:nvPr/>
      </p:nvGrpSpPr>
      <p:grpSpPr>
        <a:xfrm>
          <a:off x="0" y="0"/>
          <a:ext cx="0" cy="0"/>
          <a:chOff x="0" y="0"/>
          <a:chExt cx="0" cy="0"/>
        </a:xfrm>
      </p:grpSpPr>
      <p:sp>
        <p:nvSpPr>
          <p:cNvPr id="98" name="Shape 98"/>
          <p:cNvSpPr txBox="1"/>
          <p:nvPr>
            <p:ph type="ctrTitle"/>
          </p:nvPr>
        </p:nvSpPr>
        <p:spPr>
          <a:xfrm>
            <a:off x="2971800" y="685800"/>
            <a:ext cx="6170612" cy="48006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lt2"/>
              </a:buClr>
              <a:buSzPct val="25000"/>
              <a:buFont typeface="Times New Roman"/>
              <a:buNone/>
            </a:pPr>
            <a:r>
              <a:rPr b="0" i="0" lang="en-US" sz="7200" u="none" cap="none" strike="noStrike">
                <a:solidFill>
                  <a:schemeClr val="lt2"/>
                </a:solidFill>
                <a:latin typeface="Times New Roman"/>
                <a:ea typeface="Times New Roman"/>
                <a:cs typeface="Times New Roman"/>
                <a:sym typeface="Times New Roman"/>
              </a:rPr>
              <a:t>Parliamentary Procedure</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53" name="Shape 153"/>
        <p:cNvGrpSpPr/>
        <p:nvPr/>
      </p:nvGrpSpPr>
      <p:grpSpPr>
        <a:xfrm>
          <a:off x="0" y="0"/>
          <a:ext cx="0" cy="0"/>
          <a:chOff x="0" y="0"/>
          <a:chExt cx="0" cy="0"/>
        </a:xfrm>
      </p:grpSpPr>
      <p:sp>
        <p:nvSpPr>
          <p:cNvPr id="154" name="Shape 154"/>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Order the Business</a:t>
            </a:r>
          </a:p>
        </p:txBody>
      </p:sp>
      <p:sp>
        <p:nvSpPr>
          <p:cNvPr id="155" name="Shape 155"/>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A meeting should have a set agenda.</a:t>
            </a:r>
          </a:p>
          <a:p>
            <a:pPr indent="-342900" lvl="0" marL="342900" marR="0" rtl="0" algn="l">
              <a:lnSpc>
                <a:spcPct val="10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Purpose is of the Order of Business (Agenda) is to keep the meeting moving forward.</a:t>
            </a:r>
          </a:p>
          <a:p>
            <a:pPr indent="-342900" lvl="0" marL="342900" marR="0" rtl="0" algn="l">
              <a:lnSpc>
                <a:spcPct val="10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The agenda forms the framework for the development of a good business meeting</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59" name="Shape 159"/>
        <p:cNvGrpSpPr/>
        <p:nvPr/>
      </p:nvGrpSpPr>
      <p:grpSpPr>
        <a:xfrm>
          <a:off x="0" y="0"/>
          <a:ext cx="0" cy="0"/>
          <a:chOff x="0" y="0"/>
          <a:chExt cx="0" cy="0"/>
        </a:xfrm>
      </p:grpSpPr>
      <p:sp>
        <p:nvSpPr>
          <p:cNvPr id="160" name="Shape 160"/>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Steps to the Order the Business</a:t>
            </a:r>
          </a:p>
        </p:txBody>
      </p:sp>
      <p:sp>
        <p:nvSpPr>
          <p:cNvPr id="161" name="Shape 161"/>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Call to Order by the President &amp; the opening ceremony by the FFA officers.</a:t>
            </a:r>
          </a:p>
          <a:p>
            <a:pPr indent="-342900" lvl="0" marL="342900" marR="0" rtl="0" algn="l">
              <a:lnSpc>
                <a:spcPct val="9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Minutes of previous meeting read by the Secretary and approved by the body in accordance to organizational by-laws and parliamentary procedure.</a:t>
            </a:r>
          </a:p>
          <a:p>
            <a:pPr indent="-342900" lvl="0" marL="342900" marR="0" rtl="0" algn="l">
              <a:lnSpc>
                <a:spcPct val="9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Treasurer reports on the financial standing of the club.</a:t>
            </a:r>
          </a:p>
          <a:p>
            <a:pPr indent="-342900" lvl="0" marL="342900" marR="0" rtl="0" algn="l">
              <a:lnSpc>
                <a:spcPct val="100000"/>
              </a:lnSpc>
              <a:spcBef>
                <a:spcPts val="640"/>
              </a:spcBef>
              <a:spcAft>
                <a:spcPts val="0"/>
              </a:spcAft>
              <a:buClr>
                <a:schemeClr val="dk2"/>
              </a:buClr>
              <a:buSzPct val="25000"/>
              <a:buFont typeface="Noto Sans Symbols"/>
              <a:buNone/>
            </a:pPr>
            <a:r>
              <a:t/>
            </a:r>
            <a:endParaRPr b="0" i="0" sz="3200" u="none" cap="none" strike="noStrike">
              <a:solidFill>
                <a:schemeClr val="dk1"/>
              </a:solidFill>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65" name="Shape 165"/>
        <p:cNvGrpSpPr/>
        <p:nvPr/>
      </p:nvGrpSpPr>
      <p:grpSpPr>
        <a:xfrm>
          <a:off x="0" y="0"/>
          <a:ext cx="0" cy="0"/>
          <a:chOff x="0" y="0"/>
          <a:chExt cx="0" cy="0"/>
        </a:xfrm>
      </p:grpSpPr>
      <p:sp>
        <p:nvSpPr>
          <p:cNvPr id="166" name="Shape 166"/>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Steps to the Order the Business</a:t>
            </a:r>
          </a:p>
        </p:txBody>
      </p:sp>
      <p:sp>
        <p:nvSpPr>
          <p:cNvPr id="167" name="Shape 167"/>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Report on Chapter program of Activities (by officers and committee chairmen).</a:t>
            </a:r>
          </a:p>
          <a:p>
            <a:pPr indent="-342900" lvl="0" marL="342900" marR="0" rtl="0" algn="l">
              <a:lnSpc>
                <a:spcPct val="10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Old Business (Business leftover from the previous meeting) </a:t>
            </a:r>
          </a:p>
          <a:p>
            <a:pPr indent="-342900" lvl="0" marL="342900" marR="0" rtl="0" algn="l">
              <a:lnSpc>
                <a:spcPct val="10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New Business (Presented by members in the form of motions)</a:t>
            </a:r>
          </a:p>
          <a:p>
            <a:pPr indent="-342900" lvl="0" marL="342900" marR="0" rtl="0" algn="l">
              <a:lnSpc>
                <a:spcPct val="10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Adjournment &amp; Closing Ceremony</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71" name="Shape 171"/>
        <p:cNvGrpSpPr/>
        <p:nvPr/>
      </p:nvGrpSpPr>
      <p:grpSpPr>
        <a:xfrm>
          <a:off x="0" y="0"/>
          <a:ext cx="0" cy="0"/>
          <a:chOff x="0" y="0"/>
          <a:chExt cx="0" cy="0"/>
        </a:xfrm>
      </p:grpSpPr>
      <p:sp>
        <p:nvSpPr>
          <p:cNvPr id="172" name="Shape 172"/>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Order of Business</a:t>
            </a:r>
          </a:p>
        </p:txBody>
      </p:sp>
      <p:sp>
        <p:nvSpPr>
          <p:cNvPr id="173" name="Shape 173"/>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How does one conduct the meeting as it is laid out in the order of business (Agenda)?</a:t>
            </a:r>
          </a:p>
          <a:p>
            <a:pPr indent="-285750" lvl="1" marL="742950" marR="0" rtl="0" algn="l">
              <a:lnSpc>
                <a:spcPct val="10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Order of Business (Agenda) handled by using various motions and rules governing them which are part of parliamentary law.</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77" name="Shape 177"/>
        <p:cNvGrpSpPr/>
        <p:nvPr/>
      </p:nvGrpSpPr>
      <p:grpSpPr>
        <a:xfrm>
          <a:off x="0" y="0"/>
          <a:ext cx="0" cy="0"/>
          <a:chOff x="0" y="0"/>
          <a:chExt cx="0" cy="0"/>
        </a:xfrm>
      </p:grpSpPr>
      <p:sp>
        <p:nvSpPr>
          <p:cNvPr id="178" name="Shape 178"/>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Types of Motions</a:t>
            </a:r>
          </a:p>
        </p:txBody>
      </p:sp>
      <p:sp>
        <p:nvSpPr>
          <p:cNvPr id="179" name="Shape 179"/>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Main Motions</a:t>
            </a:r>
          </a:p>
          <a:p>
            <a:pPr indent="-342900" lvl="0" marL="342900" marR="0" rtl="0" algn="l">
              <a:lnSpc>
                <a:spcPct val="10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Subsidiary Motions</a:t>
            </a:r>
          </a:p>
          <a:p>
            <a:pPr indent="-342900" lvl="0" marL="342900" marR="0" rtl="0" algn="l">
              <a:lnSpc>
                <a:spcPct val="10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Privileged Motions</a:t>
            </a:r>
          </a:p>
          <a:p>
            <a:pPr indent="-342900" lvl="0" marL="342900" marR="0" rtl="0" algn="l">
              <a:lnSpc>
                <a:spcPct val="10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Incidental Motions</a:t>
            </a:r>
          </a:p>
          <a:p>
            <a:pPr indent="-342900" lvl="0" marL="342900" marR="0" rtl="0" algn="l">
              <a:lnSpc>
                <a:spcPct val="10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Motions That Bring a Question Again Before the Assembly</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83" name="Shape 183"/>
        <p:cNvGrpSpPr/>
        <p:nvPr/>
      </p:nvGrpSpPr>
      <p:grpSpPr>
        <a:xfrm>
          <a:off x="0" y="0"/>
          <a:ext cx="0" cy="0"/>
          <a:chOff x="0" y="0"/>
          <a:chExt cx="0" cy="0"/>
        </a:xfrm>
      </p:grpSpPr>
      <p:sp>
        <p:nvSpPr>
          <p:cNvPr id="184" name="Shape 184"/>
          <p:cNvSpPr txBox="1"/>
          <p:nvPr/>
        </p:nvSpPr>
        <p:spPr>
          <a:xfrm>
            <a:off x="1676400" y="2590800"/>
            <a:ext cx="7126286" cy="155575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dk1"/>
              </a:buClr>
              <a:buSzPct val="25000"/>
              <a:buFont typeface="Times New Roman"/>
              <a:buNone/>
            </a:pPr>
            <a:r>
              <a:rPr b="0" i="0" lang="en-US" sz="9600" u="none" cap="none" strike="noStrike">
                <a:solidFill>
                  <a:schemeClr val="dk1"/>
                </a:solidFill>
                <a:latin typeface="Times New Roman"/>
                <a:ea typeface="Times New Roman"/>
                <a:cs typeface="Times New Roman"/>
                <a:sym typeface="Times New Roman"/>
              </a:rPr>
              <a:t>Main Motions</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88" name="Shape 188"/>
        <p:cNvGrpSpPr/>
        <p:nvPr/>
      </p:nvGrpSpPr>
      <p:grpSpPr>
        <a:xfrm>
          <a:off x="0" y="0"/>
          <a:ext cx="0" cy="0"/>
          <a:chOff x="0" y="0"/>
          <a:chExt cx="0" cy="0"/>
        </a:xfrm>
      </p:grpSpPr>
      <p:sp>
        <p:nvSpPr>
          <p:cNvPr id="189" name="Shape 189"/>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Main Motions</a:t>
            </a:r>
          </a:p>
        </p:txBody>
      </p:sp>
      <p:sp>
        <p:nvSpPr>
          <p:cNvPr id="190" name="Shape 190"/>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Purpose:</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Used to introduce new ideas to the meeting.</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Must be stated in the form:</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I move that ….</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I move to ….</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Cannot be in a negative form.</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Requires a second.</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Amendable</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Debatable</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Majority Vote</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94" name="Shape 194"/>
        <p:cNvGrpSpPr/>
        <p:nvPr/>
      </p:nvGrpSpPr>
      <p:grpSpPr>
        <a:xfrm>
          <a:off x="0" y="0"/>
          <a:ext cx="0" cy="0"/>
          <a:chOff x="0" y="0"/>
          <a:chExt cx="0" cy="0"/>
        </a:xfrm>
      </p:grpSpPr>
      <p:sp>
        <p:nvSpPr>
          <p:cNvPr id="195" name="Shape 195"/>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Main Motions</a:t>
            </a:r>
          </a:p>
        </p:txBody>
      </p:sp>
      <p:sp>
        <p:nvSpPr>
          <p:cNvPr id="196" name="Shape 196"/>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Main Motions that are not legal:</a:t>
            </a:r>
          </a:p>
          <a:p>
            <a:pPr indent="-285750" lvl="1" marL="742950" marR="0" rtl="0" algn="l">
              <a:lnSpc>
                <a:spcPct val="10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Break any local, state, or national law.</a:t>
            </a:r>
          </a:p>
          <a:p>
            <a:pPr indent="-285750" lvl="1" marL="742950" marR="0" rtl="0" algn="l">
              <a:lnSpc>
                <a:spcPct val="10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One that brings up a previously failed motion.</a:t>
            </a:r>
          </a:p>
          <a:p>
            <a:pPr indent="-285750" lvl="1" marL="742950" marR="0" rtl="0" algn="l">
              <a:lnSpc>
                <a:spcPct val="10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Items that are out of the power of the group.</a:t>
            </a:r>
          </a:p>
          <a:p>
            <a:pPr indent="-285750" lvl="1" marL="742950" marR="0" rtl="0" algn="l">
              <a:lnSpc>
                <a:spcPct val="10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Negative motions.</a:t>
            </a:r>
          </a:p>
          <a:p>
            <a:pPr indent="-285750" lvl="1" marL="742950" marR="0" rtl="0" algn="l">
              <a:lnSpc>
                <a:spcPct val="10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Political &amp; religious support.</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00" name="Shape 200"/>
        <p:cNvGrpSpPr/>
        <p:nvPr/>
      </p:nvGrpSpPr>
      <p:grpSpPr>
        <a:xfrm>
          <a:off x="0" y="0"/>
          <a:ext cx="0" cy="0"/>
          <a:chOff x="0" y="0"/>
          <a:chExt cx="0" cy="0"/>
        </a:xfrm>
      </p:grpSpPr>
      <p:sp>
        <p:nvSpPr>
          <p:cNvPr id="201" name="Shape 201"/>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Main Motions</a:t>
            </a:r>
          </a:p>
        </p:txBody>
      </p:sp>
      <p:sp>
        <p:nvSpPr>
          <p:cNvPr id="202" name="Shape 202"/>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The person who makes a motion cannot speak against it.</a:t>
            </a:r>
          </a:p>
          <a:p>
            <a:pPr indent="-342900" lvl="0" marL="342900" marR="0" rtl="0" algn="l">
              <a:lnSpc>
                <a:spcPct val="10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Main motions can be reconsidered.</a:t>
            </a:r>
          </a:p>
          <a:p>
            <a:pPr indent="-342900" lvl="0" marL="342900" marR="0" rtl="0" algn="l">
              <a:lnSpc>
                <a:spcPct val="10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Cannot interrupt another speaker.</a:t>
            </a:r>
          </a:p>
          <a:p>
            <a:pPr indent="-342900" lvl="0" marL="342900" marR="0" rtl="0" algn="l">
              <a:lnSpc>
                <a:spcPct val="10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Proper Example:</a:t>
            </a:r>
          </a:p>
          <a:p>
            <a:pPr indent="-285750" lvl="1" marL="742950" marR="0" rtl="0" algn="l">
              <a:lnSpc>
                <a:spcPct val="10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Mr. President, I move that the chapter hold a cookout for all FFA members.</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06" name="Shape 206"/>
        <p:cNvGrpSpPr/>
        <p:nvPr/>
      </p:nvGrpSpPr>
      <p:grpSpPr>
        <a:xfrm>
          <a:off x="0" y="0"/>
          <a:ext cx="0" cy="0"/>
          <a:chOff x="0" y="0"/>
          <a:chExt cx="0" cy="0"/>
        </a:xfrm>
      </p:grpSpPr>
      <p:sp>
        <p:nvSpPr>
          <p:cNvPr id="207" name="Shape 207"/>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000" u="none" cap="none" strike="noStrike">
                <a:solidFill>
                  <a:schemeClr val="dk2"/>
                </a:solidFill>
                <a:latin typeface="Times New Roman"/>
                <a:ea typeface="Times New Roman"/>
                <a:cs typeface="Times New Roman"/>
                <a:sym typeface="Times New Roman"/>
              </a:rPr>
              <a:t>Steps to Handling a Main Motion</a:t>
            </a:r>
          </a:p>
        </p:txBody>
      </p:sp>
      <p:sp>
        <p:nvSpPr>
          <p:cNvPr id="208" name="Shape 208"/>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Stand</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Ask to be recognized by the President.</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President recognizes you by name.</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Motion is correctly stated.</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Motion is seconded.</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Motion is repeated by President.</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Motion is discussed.</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President restates motion.</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Motion is voted upon.</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Results of vote announced by President.</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02" name="Shape 102"/>
        <p:cNvGrpSpPr/>
        <p:nvPr/>
      </p:nvGrpSpPr>
      <p:grpSpPr>
        <a:xfrm>
          <a:off x="0" y="0"/>
          <a:ext cx="0" cy="0"/>
          <a:chOff x="0" y="0"/>
          <a:chExt cx="0" cy="0"/>
        </a:xfrm>
      </p:grpSpPr>
      <p:sp>
        <p:nvSpPr>
          <p:cNvPr id="103" name="Shape 103"/>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Parliamentary Procedure</a:t>
            </a:r>
          </a:p>
        </p:txBody>
      </p:sp>
      <p:sp>
        <p:nvSpPr>
          <p:cNvPr id="104" name="Shape 104"/>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Definition</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Correct rules for conducting a successful meeting.</a:t>
            </a:r>
          </a:p>
          <a:p>
            <a:pPr indent="-342900" lvl="0" marL="342900" marR="0" rtl="0" algn="l">
              <a:lnSpc>
                <a:spcPct val="9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Four goals of Parliamentary Procedure</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Extend courtesy to everyone.</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Focus on one thing at a time.</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Observes the rule of the majority.</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Ensures the rights of the minority.</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12" name="Shape 212"/>
        <p:cNvGrpSpPr/>
        <p:nvPr/>
      </p:nvGrpSpPr>
      <p:grpSpPr>
        <a:xfrm>
          <a:off x="0" y="0"/>
          <a:ext cx="0" cy="0"/>
          <a:chOff x="0" y="0"/>
          <a:chExt cx="0" cy="0"/>
        </a:xfrm>
      </p:grpSpPr>
      <p:sp>
        <p:nvSpPr>
          <p:cNvPr id="213" name="Shape 213"/>
          <p:cNvSpPr txBox="1"/>
          <p:nvPr/>
        </p:nvSpPr>
        <p:spPr>
          <a:xfrm>
            <a:off x="2514600" y="2057400"/>
            <a:ext cx="5480049" cy="3019423"/>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dk1"/>
              </a:buClr>
              <a:buSzPct val="25000"/>
              <a:buFont typeface="Times New Roman"/>
              <a:buNone/>
            </a:pPr>
            <a:r>
              <a:rPr b="0" i="0" lang="en-US" sz="9600" u="none" cap="none" strike="noStrike">
                <a:solidFill>
                  <a:schemeClr val="dk1"/>
                </a:solidFill>
                <a:latin typeface="Times New Roman"/>
                <a:ea typeface="Times New Roman"/>
                <a:cs typeface="Times New Roman"/>
                <a:sym typeface="Times New Roman"/>
              </a:rPr>
              <a:t>Subsidiary Motions</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17" name="Shape 217"/>
        <p:cNvGrpSpPr/>
        <p:nvPr/>
      </p:nvGrpSpPr>
      <p:grpSpPr>
        <a:xfrm>
          <a:off x="0" y="0"/>
          <a:ext cx="0" cy="0"/>
          <a:chOff x="0" y="0"/>
          <a:chExt cx="0" cy="0"/>
        </a:xfrm>
      </p:grpSpPr>
      <p:sp>
        <p:nvSpPr>
          <p:cNvPr id="218" name="Shape 218"/>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Lay on the Table</a:t>
            </a:r>
          </a:p>
        </p:txBody>
      </p:sp>
      <p:sp>
        <p:nvSpPr>
          <p:cNvPr id="219" name="Shape 219"/>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Purpose:</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To defer action on the motion until later in the         meeting or until the next meeting.</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Requires a second</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Not amendable</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Not debatable</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Majority Vote</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Cannot interrupt another speaker</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Proper Example:</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 Mr. President, I move to lay this motion on the table.</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23" name="Shape 223"/>
        <p:cNvGrpSpPr/>
        <p:nvPr/>
      </p:nvGrpSpPr>
      <p:grpSpPr>
        <a:xfrm>
          <a:off x="0" y="0"/>
          <a:ext cx="0" cy="0"/>
          <a:chOff x="0" y="0"/>
          <a:chExt cx="0" cy="0"/>
        </a:xfrm>
      </p:grpSpPr>
      <p:sp>
        <p:nvSpPr>
          <p:cNvPr id="224" name="Shape 224"/>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Previous Question</a:t>
            </a:r>
          </a:p>
        </p:txBody>
      </p:sp>
      <p:sp>
        <p:nvSpPr>
          <p:cNvPr id="225" name="Shape 225"/>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Purpose:</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To force an immediate vote on the motion.</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Requires a second</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Not amendable</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Not debatable</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2/3 Majority Vote</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Cannot interrupt another speaker</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Proper Example:</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Mr. President, I move the previous question.</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Mr. President, I call for the previous question.</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29" name="Shape 229"/>
        <p:cNvGrpSpPr/>
        <p:nvPr/>
      </p:nvGrpSpPr>
      <p:grpSpPr>
        <a:xfrm>
          <a:off x="0" y="0"/>
          <a:ext cx="0" cy="0"/>
          <a:chOff x="0" y="0"/>
          <a:chExt cx="0" cy="0"/>
        </a:xfrm>
      </p:grpSpPr>
      <p:sp>
        <p:nvSpPr>
          <p:cNvPr id="230" name="Shape 230"/>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Limit or Extend Debate</a:t>
            </a:r>
          </a:p>
        </p:txBody>
      </p:sp>
      <p:sp>
        <p:nvSpPr>
          <p:cNvPr id="231" name="Shape 231"/>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Purpose:</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To limit or lengthen the time allowed for discussion on a motion when it is clear that there will be an excessive amount of discussion or when the amount of time for the meeting is limited.</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Requires a second</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Amendable </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Amount of time or number of speakers only</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2/3 Majority Vote</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Cannot interrupt another speaker</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35" name="Shape 235"/>
        <p:cNvGrpSpPr/>
        <p:nvPr/>
      </p:nvGrpSpPr>
      <p:grpSpPr>
        <a:xfrm>
          <a:off x="0" y="0"/>
          <a:ext cx="0" cy="0"/>
          <a:chOff x="0" y="0"/>
          <a:chExt cx="0" cy="0"/>
        </a:xfrm>
      </p:grpSpPr>
      <p:sp>
        <p:nvSpPr>
          <p:cNvPr id="236" name="Shape 236"/>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Limit or Extend Debate</a:t>
            </a:r>
          </a:p>
        </p:txBody>
      </p:sp>
      <p:sp>
        <p:nvSpPr>
          <p:cNvPr id="237" name="Shape 237"/>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Maker of the motion must specify:</a:t>
            </a:r>
          </a:p>
          <a:p>
            <a:pPr indent="-285750" lvl="1" marL="742950" marR="0" rtl="0" algn="l">
              <a:lnSpc>
                <a:spcPct val="10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The amount of time</a:t>
            </a:r>
          </a:p>
          <a:p>
            <a:pPr indent="-285750" lvl="1" marL="742950" marR="0" rtl="0" algn="l">
              <a:lnSpc>
                <a:spcPct val="10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The number of speakers that can debate the motion.</a:t>
            </a:r>
          </a:p>
          <a:p>
            <a:pPr indent="-342900" lvl="0" marL="342900" marR="0" rtl="0" algn="l">
              <a:lnSpc>
                <a:spcPct val="10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Proper Examples:</a:t>
            </a:r>
          </a:p>
          <a:p>
            <a:pPr indent="-285750" lvl="1" marL="742950" marR="0" rtl="0" algn="l">
              <a:lnSpc>
                <a:spcPct val="10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Mr. President, I move that we limit debate on this motion to 3 discussions for the motion and 3 discussions against the motion.</a:t>
            </a:r>
          </a:p>
          <a:p>
            <a:pPr indent="-285750" lvl="1" marL="742950" marR="0" rtl="0" algn="l">
              <a:lnSpc>
                <a:spcPct val="10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Mr. President, I move to limit debate to a minimum of 5 minutes.</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41" name="Shape 241"/>
        <p:cNvGrpSpPr/>
        <p:nvPr/>
      </p:nvGrpSpPr>
      <p:grpSpPr>
        <a:xfrm>
          <a:off x="0" y="0"/>
          <a:ext cx="0" cy="0"/>
          <a:chOff x="0" y="0"/>
          <a:chExt cx="0" cy="0"/>
        </a:xfrm>
      </p:grpSpPr>
      <p:sp>
        <p:nvSpPr>
          <p:cNvPr id="242" name="Shape 242"/>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Postpone Definitely</a:t>
            </a:r>
          </a:p>
        </p:txBody>
      </p:sp>
      <p:sp>
        <p:nvSpPr>
          <p:cNvPr id="243" name="Shape 243"/>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Purpose:</a:t>
            </a:r>
          </a:p>
          <a:p>
            <a:pPr indent="-285750" lvl="1" marL="742950" marR="0" rtl="0" algn="l">
              <a:lnSpc>
                <a:spcPct val="90000"/>
              </a:lnSpc>
              <a:spcBef>
                <a:spcPts val="400"/>
              </a:spcBef>
              <a:spcAft>
                <a:spcPts val="0"/>
              </a:spcAft>
              <a:buClr>
                <a:schemeClr val="dk1"/>
              </a:buClr>
              <a:buSzPct val="95000"/>
              <a:buFont typeface="Times New Roman"/>
              <a:buChar char="–"/>
            </a:pPr>
            <a:r>
              <a:rPr b="0" i="0" lang="en-US" sz="2000" u="none" cap="none" strike="noStrike">
                <a:solidFill>
                  <a:schemeClr val="dk1"/>
                </a:solidFill>
                <a:latin typeface="Times New Roman"/>
                <a:ea typeface="Times New Roman"/>
                <a:cs typeface="Times New Roman"/>
                <a:sym typeface="Times New Roman"/>
              </a:rPr>
              <a:t>Allow for the motion on the floor to be deferred to a different day, meeting, or until after a certain event.</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Requires a second</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Amendable</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Debatable</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Majority Vote</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Cannot interrupt another speaker</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Proper Example:</a:t>
            </a:r>
          </a:p>
          <a:p>
            <a:pPr indent="-285750" lvl="1" marL="742950" marR="0" rtl="0" algn="l">
              <a:lnSpc>
                <a:spcPct val="90000"/>
              </a:lnSpc>
              <a:spcBef>
                <a:spcPts val="400"/>
              </a:spcBef>
              <a:spcAft>
                <a:spcPts val="0"/>
              </a:spcAft>
              <a:buClr>
                <a:schemeClr val="dk1"/>
              </a:buClr>
              <a:buSzPct val="95000"/>
              <a:buFont typeface="Times New Roman"/>
              <a:buChar char="–"/>
            </a:pPr>
            <a:r>
              <a:rPr b="0" i="0" lang="en-US" sz="2000" u="none" cap="none" strike="noStrike">
                <a:solidFill>
                  <a:schemeClr val="dk1"/>
                </a:solidFill>
                <a:latin typeface="Times New Roman"/>
                <a:ea typeface="Times New Roman"/>
                <a:cs typeface="Times New Roman"/>
                <a:sym typeface="Times New Roman"/>
              </a:rPr>
              <a:t>Mr. President, I move to postpone this motion until the December Regular Meeting.</a:t>
            </a: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47" name="Shape 247"/>
        <p:cNvGrpSpPr/>
        <p:nvPr/>
      </p:nvGrpSpPr>
      <p:grpSpPr>
        <a:xfrm>
          <a:off x="0" y="0"/>
          <a:ext cx="0" cy="0"/>
          <a:chOff x="0" y="0"/>
          <a:chExt cx="0" cy="0"/>
        </a:xfrm>
      </p:grpSpPr>
      <p:sp>
        <p:nvSpPr>
          <p:cNvPr id="248" name="Shape 248"/>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Refer to Committee</a:t>
            </a:r>
          </a:p>
        </p:txBody>
      </p:sp>
      <p:sp>
        <p:nvSpPr>
          <p:cNvPr id="249" name="Shape 249"/>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Purpose:</a:t>
            </a:r>
          </a:p>
          <a:p>
            <a:pPr indent="-285750" lvl="1" marL="742950" marR="0" rtl="0" algn="l">
              <a:lnSpc>
                <a:spcPct val="10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Used to send a pending question to a small group so that the question may be carefully investigated.</a:t>
            </a:r>
          </a:p>
          <a:p>
            <a:pPr indent="-342900" lvl="0" marL="342900" marR="0" rtl="0" algn="l">
              <a:lnSpc>
                <a:spcPct val="10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Requires a second</a:t>
            </a:r>
          </a:p>
          <a:p>
            <a:pPr indent="-342900" lvl="0" marL="342900" marR="0" rtl="0" algn="l">
              <a:lnSpc>
                <a:spcPct val="10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Amendable</a:t>
            </a:r>
          </a:p>
          <a:p>
            <a:pPr indent="-342900" lvl="0" marL="342900" marR="0" rtl="0" algn="l">
              <a:lnSpc>
                <a:spcPct val="10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Debatable</a:t>
            </a:r>
          </a:p>
          <a:p>
            <a:pPr indent="-342900" lvl="0" marL="342900" marR="0" rtl="0" algn="l">
              <a:lnSpc>
                <a:spcPct val="10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Majority Vote</a:t>
            </a:r>
          </a:p>
          <a:p>
            <a:pPr indent="-342900" lvl="0" marL="342900" marR="0" rtl="0" algn="l">
              <a:lnSpc>
                <a:spcPct val="10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Cannot interrupt another speaker</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53" name="Shape 253"/>
        <p:cNvGrpSpPr/>
        <p:nvPr/>
      </p:nvGrpSpPr>
      <p:grpSpPr>
        <a:xfrm>
          <a:off x="0" y="0"/>
          <a:ext cx="0" cy="0"/>
          <a:chOff x="0" y="0"/>
          <a:chExt cx="0" cy="0"/>
        </a:xfrm>
      </p:grpSpPr>
      <p:sp>
        <p:nvSpPr>
          <p:cNvPr id="254" name="Shape 254"/>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Refer to Committee</a:t>
            </a:r>
          </a:p>
        </p:txBody>
      </p:sp>
      <p:sp>
        <p:nvSpPr>
          <p:cNvPr id="255" name="Shape 255"/>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Two ways to appoint a committee:</a:t>
            </a:r>
          </a:p>
          <a:p>
            <a:pPr indent="-285750" lvl="1" marL="742950" marR="0" rtl="0" algn="l">
              <a:lnSpc>
                <a:spcPct val="9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Standing committee</a:t>
            </a:r>
          </a:p>
          <a:p>
            <a:pPr indent="-228600" lvl="2" marL="1143000" marR="0" rtl="0" algn="l">
              <a:lnSpc>
                <a:spcPct val="90000"/>
              </a:lnSpc>
              <a:spcBef>
                <a:spcPts val="400"/>
              </a:spcBef>
              <a:spcAft>
                <a:spcPts val="0"/>
              </a:spcAft>
              <a:buClr>
                <a:schemeClr val="dk1"/>
              </a:buClr>
              <a:buSzPct val="100000"/>
              <a:buFont typeface="Times New Roman"/>
              <a:buChar char="•"/>
            </a:pPr>
            <a:r>
              <a:rPr b="0" i="0" lang="en-US" sz="2000" u="none" cap="none" strike="noStrike">
                <a:solidFill>
                  <a:schemeClr val="dk1"/>
                </a:solidFill>
                <a:latin typeface="Times New Roman"/>
                <a:ea typeface="Times New Roman"/>
                <a:cs typeface="Times New Roman"/>
                <a:sym typeface="Times New Roman"/>
              </a:rPr>
              <a:t>One of the 15 listed in the Program of Activities</a:t>
            </a:r>
          </a:p>
          <a:p>
            <a:pPr indent="-285750" lvl="1" marL="742950" marR="0" rtl="0" algn="l">
              <a:lnSpc>
                <a:spcPct val="9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Special committee</a:t>
            </a:r>
          </a:p>
          <a:p>
            <a:pPr indent="-228600" lvl="2" marL="1143000" marR="0" rtl="0" algn="l">
              <a:lnSpc>
                <a:spcPct val="90000"/>
              </a:lnSpc>
              <a:spcBef>
                <a:spcPts val="400"/>
              </a:spcBef>
              <a:spcAft>
                <a:spcPts val="0"/>
              </a:spcAft>
              <a:buClr>
                <a:schemeClr val="dk1"/>
              </a:buClr>
              <a:buSzPct val="100000"/>
              <a:buFont typeface="Times New Roman"/>
              <a:buChar char="•"/>
            </a:pPr>
            <a:r>
              <a:rPr b="0" i="0" lang="en-US" sz="2000" u="none" cap="none" strike="noStrike">
                <a:solidFill>
                  <a:schemeClr val="dk1"/>
                </a:solidFill>
                <a:latin typeface="Times New Roman"/>
                <a:ea typeface="Times New Roman"/>
                <a:cs typeface="Times New Roman"/>
                <a:sym typeface="Times New Roman"/>
              </a:rPr>
              <a:t>Appointed by the president</a:t>
            </a:r>
          </a:p>
          <a:p>
            <a:pPr indent="-228600" lvl="2" marL="1143000" marR="0" rtl="0" algn="l">
              <a:lnSpc>
                <a:spcPct val="90000"/>
              </a:lnSpc>
              <a:spcBef>
                <a:spcPts val="400"/>
              </a:spcBef>
              <a:spcAft>
                <a:spcPts val="0"/>
              </a:spcAft>
              <a:buClr>
                <a:schemeClr val="dk1"/>
              </a:buClr>
              <a:buSzPct val="100000"/>
              <a:buFont typeface="Times New Roman"/>
              <a:buChar char="•"/>
            </a:pPr>
            <a:r>
              <a:rPr b="0" i="0" lang="en-US" sz="2000" u="none" cap="none" strike="noStrike">
                <a:solidFill>
                  <a:schemeClr val="dk1"/>
                </a:solidFill>
                <a:latin typeface="Times New Roman"/>
                <a:ea typeface="Times New Roman"/>
                <a:cs typeface="Times New Roman"/>
                <a:sym typeface="Times New Roman"/>
              </a:rPr>
              <a:t>Number of members can be 3 or more</a:t>
            </a:r>
          </a:p>
          <a:p>
            <a:pPr indent="-342900" lvl="0" marL="342900" marR="0" rtl="0" algn="l">
              <a:lnSpc>
                <a:spcPct val="9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President must specify when the committee should report back to the chapter.</a:t>
            </a:r>
          </a:p>
          <a:p>
            <a:pPr indent="-285750" lvl="1" marL="742950" marR="0" rtl="0" algn="l">
              <a:lnSpc>
                <a:spcPct val="9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Usually the next chapter meeting.</a:t>
            </a:r>
          </a:p>
          <a:p>
            <a:pPr indent="-342900" lvl="0" marL="342900" marR="0" rtl="0" algn="l">
              <a:lnSpc>
                <a:spcPct val="9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Committee can be given full power to act.</a:t>
            </a: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59" name="Shape 259"/>
        <p:cNvGrpSpPr/>
        <p:nvPr/>
      </p:nvGrpSpPr>
      <p:grpSpPr>
        <a:xfrm>
          <a:off x="0" y="0"/>
          <a:ext cx="0" cy="0"/>
          <a:chOff x="0" y="0"/>
          <a:chExt cx="0" cy="0"/>
        </a:xfrm>
      </p:grpSpPr>
      <p:sp>
        <p:nvSpPr>
          <p:cNvPr id="260" name="Shape 260"/>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Refer to Committee</a:t>
            </a:r>
          </a:p>
        </p:txBody>
      </p:sp>
      <p:sp>
        <p:nvSpPr>
          <p:cNvPr id="261" name="Shape 261"/>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Proper Examples:</a:t>
            </a:r>
          </a:p>
          <a:p>
            <a:pPr indent="-285750" lvl="1" marL="742950" marR="0" rtl="0" algn="l">
              <a:lnSpc>
                <a:spcPct val="10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Mr. President, I move that we refer this             motion to the Leadership Committee.</a:t>
            </a:r>
          </a:p>
          <a:p>
            <a:pPr indent="-285750" lvl="1" marL="742950" marR="0" rtl="0" algn="l">
              <a:lnSpc>
                <a:spcPct val="10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Mr. President, I move we refer this motion to a committee of three appointed by the chair.</a:t>
            </a: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65" name="Shape 265"/>
        <p:cNvGrpSpPr/>
        <p:nvPr/>
      </p:nvGrpSpPr>
      <p:grpSpPr>
        <a:xfrm>
          <a:off x="0" y="0"/>
          <a:ext cx="0" cy="0"/>
          <a:chOff x="0" y="0"/>
          <a:chExt cx="0" cy="0"/>
        </a:xfrm>
      </p:grpSpPr>
      <p:sp>
        <p:nvSpPr>
          <p:cNvPr id="266" name="Shape 266"/>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Amend</a:t>
            </a:r>
          </a:p>
        </p:txBody>
      </p:sp>
      <p:sp>
        <p:nvSpPr>
          <p:cNvPr id="267" name="Shape 267"/>
          <p:cNvSpPr txBox="1"/>
          <p:nvPr>
            <p:ph idx="1" type="body"/>
          </p:nvPr>
        </p:nvSpPr>
        <p:spPr>
          <a:xfrm>
            <a:off x="1371600" y="1981200"/>
            <a:ext cx="7772400"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Purpose:</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Use to modify or change a main motion.</a:t>
            </a:r>
          </a:p>
          <a:p>
            <a:pPr indent="-342900" lvl="0" marL="342900" marR="0" rtl="0" algn="l">
              <a:lnSpc>
                <a:spcPct val="9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Must be closely related to the original topic.</a:t>
            </a:r>
          </a:p>
          <a:p>
            <a:pPr indent="-342900" lvl="0" marL="342900" marR="0" rtl="0" algn="l">
              <a:lnSpc>
                <a:spcPct val="9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Can be amended in 4 ways:</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Inserting in the middle</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Adding to the end</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Striking out</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Striking out and inserting</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08" name="Shape 108"/>
        <p:cNvGrpSpPr/>
        <p:nvPr/>
      </p:nvGrpSpPr>
      <p:grpSpPr>
        <a:xfrm>
          <a:off x="0" y="0"/>
          <a:ext cx="0" cy="0"/>
          <a:chOff x="0" y="0"/>
          <a:chExt cx="0" cy="0"/>
        </a:xfrm>
      </p:grpSpPr>
      <p:sp>
        <p:nvSpPr>
          <p:cNvPr id="109" name="Shape 109"/>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Parliamentary Procedure</a:t>
            </a:r>
          </a:p>
        </p:txBody>
      </p:sp>
      <p:sp>
        <p:nvSpPr>
          <p:cNvPr id="110" name="Shape 110"/>
          <p:cNvSpPr txBox="1"/>
          <p:nvPr>
            <p:ph idx="1" type="body"/>
          </p:nvPr>
        </p:nvSpPr>
        <p:spPr>
          <a:xfrm>
            <a:off x="1371600" y="1981200"/>
            <a:ext cx="3733800"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Official Rule Book is </a:t>
            </a:r>
            <a:r>
              <a:rPr b="0" i="1" lang="en-US" sz="2800" u="none" cap="none" strike="noStrike">
                <a:solidFill>
                  <a:schemeClr val="dk1"/>
                </a:solidFill>
                <a:latin typeface="Times New Roman"/>
                <a:ea typeface="Times New Roman"/>
                <a:cs typeface="Times New Roman"/>
                <a:sym typeface="Times New Roman"/>
              </a:rPr>
              <a:t>Robert’s Rules of Order</a:t>
            </a:r>
            <a:r>
              <a:rPr b="0" i="0" lang="en-US" sz="2800" u="none" cap="none" strike="noStrike">
                <a:solidFill>
                  <a:schemeClr val="dk1"/>
                </a:solidFill>
                <a:latin typeface="Times New Roman"/>
                <a:ea typeface="Times New Roman"/>
                <a:cs typeface="Times New Roman"/>
                <a:sym typeface="Times New Roman"/>
              </a:rPr>
              <a:t>.</a:t>
            </a:r>
          </a:p>
          <a:p>
            <a:pPr indent="-342900" lvl="0" marL="342900" marR="0" rtl="0" algn="l">
              <a:lnSpc>
                <a:spcPct val="10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Written by U.S. Army general Henry Martyn Robert.</a:t>
            </a:r>
          </a:p>
        </p:txBody>
      </p:sp>
      <p:pic>
        <p:nvPicPr>
          <p:cNvPr descr="Brigadier General Henry M. Robert" id="111" name="Shape 111"/>
          <p:cNvPicPr preferRelativeResize="0"/>
          <p:nvPr>
            <p:ph idx="2" type="clipArt"/>
          </p:nvPr>
        </p:nvPicPr>
        <p:blipFill rotWithShape="1">
          <a:blip r:embed="rId3">
            <a:alphaModFix/>
          </a:blip>
          <a:srcRect b="0" l="0" r="0" t="0"/>
          <a:stretch/>
        </p:blipFill>
        <p:spPr>
          <a:xfrm>
            <a:off x="5562600" y="2133600"/>
            <a:ext cx="3076990" cy="3837614"/>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71" name="Shape 271"/>
        <p:cNvGrpSpPr/>
        <p:nvPr/>
      </p:nvGrpSpPr>
      <p:grpSpPr>
        <a:xfrm>
          <a:off x="0" y="0"/>
          <a:ext cx="0" cy="0"/>
          <a:chOff x="0" y="0"/>
          <a:chExt cx="0" cy="0"/>
        </a:xfrm>
      </p:grpSpPr>
      <p:sp>
        <p:nvSpPr>
          <p:cNvPr id="272" name="Shape 272"/>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Amend</a:t>
            </a:r>
          </a:p>
        </p:txBody>
      </p:sp>
      <p:sp>
        <p:nvSpPr>
          <p:cNvPr id="273" name="Shape 273"/>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Requires a second</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Amendable</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Debatable</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Majority Vote</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Cannot interrupt another speaker</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Can be reconsidered</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Improper amendments:</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Anything not germane or related</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Frivolous or absurd</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Leaves an incoherent wording</a:t>
            </a: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77" name="Shape 277"/>
        <p:cNvGrpSpPr/>
        <p:nvPr/>
      </p:nvGrpSpPr>
      <p:grpSpPr>
        <a:xfrm>
          <a:off x="0" y="0"/>
          <a:ext cx="0" cy="0"/>
          <a:chOff x="0" y="0"/>
          <a:chExt cx="0" cy="0"/>
        </a:xfrm>
      </p:grpSpPr>
      <p:sp>
        <p:nvSpPr>
          <p:cNvPr id="278" name="Shape 278"/>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Amend</a:t>
            </a:r>
          </a:p>
        </p:txBody>
      </p:sp>
      <p:sp>
        <p:nvSpPr>
          <p:cNvPr id="279" name="Shape 279"/>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Proper Example:</a:t>
            </a:r>
          </a:p>
          <a:p>
            <a:pPr indent="-285750" lvl="1" marL="742950" marR="0" rtl="0" algn="l">
              <a:lnSpc>
                <a:spcPct val="10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Motion on the floor:  </a:t>
            </a:r>
          </a:p>
          <a:p>
            <a:pPr indent="-228600" lvl="2" marL="1143000" marR="0" rtl="0" algn="l">
              <a:lnSpc>
                <a:spcPct val="100000"/>
              </a:lnSpc>
              <a:spcBef>
                <a:spcPts val="480"/>
              </a:spcBef>
              <a:spcAft>
                <a:spcPts val="0"/>
              </a:spcAft>
              <a:buClr>
                <a:schemeClr val="dk1"/>
              </a:buClr>
              <a:buSzPct val="100000"/>
              <a:buFont typeface="Times New Roman"/>
              <a:buChar char="•"/>
            </a:pPr>
            <a:r>
              <a:rPr b="0" i="0" lang="en-US" sz="2400" u="none" cap="none" strike="noStrike">
                <a:solidFill>
                  <a:schemeClr val="dk1"/>
                </a:solidFill>
                <a:latin typeface="Times New Roman"/>
                <a:ea typeface="Times New Roman"/>
                <a:cs typeface="Times New Roman"/>
                <a:sym typeface="Times New Roman"/>
              </a:rPr>
              <a:t>The chapter hold a cookout for all FFA members.</a:t>
            </a:r>
          </a:p>
          <a:p>
            <a:pPr indent="-285750" lvl="1" marL="742950" marR="0" rtl="0" algn="l">
              <a:lnSpc>
                <a:spcPct val="10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Amendment:</a:t>
            </a:r>
          </a:p>
          <a:p>
            <a:pPr indent="-228600" lvl="2" marL="1143000" marR="0" rtl="0" algn="l">
              <a:lnSpc>
                <a:spcPct val="100000"/>
              </a:lnSpc>
              <a:spcBef>
                <a:spcPts val="480"/>
              </a:spcBef>
              <a:spcAft>
                <a:spcPts val="0"/>
              </a:spcAft>
              <a:buClr>
                <a:schemeClr val="dk1"/>
              </a:buClr>
              <a:buSzPct val="100000"/>
              <a:buFont typeface="Times New Roman"/>
              <a:buChar char="•"/>
            </a:pPr>
            <a:r>
              <a:rPr b="0" i="0" lang="en-US" sz="2400" u="none" cap="none" strike="noStrike">
                <a:solidFill>
                  <a:schemeClr val="dk1"/>
                </a:solidFill>
                <a:latin typeface="Times New Roman"/>
                <a:ea typeface="Times New Roman"/>
                <a:cs typeface="Times New Roman"/>
                <a:sym typeface="Times New Roman"/>
              </a:rPr>
              <a:t>Mr. President, I move to amend the motion by inserting on March 1</a:t>
            </a:r>
            <a:r>
              <a:rPr b="0" baseline="30000" i="0" lang="en-US" sz="2400" u="none" cap="none" strike="noStrike">
                <a:solidFill>
                  <a:schemeClr val="dk1"/>
                </a:solidFill>
                <a:latin typeface="Times New Roman"/>
                <a:ea typeface="Times New Roman"/>
                <a:cs typeface="Times New Roman"/>
                <a:sym typeface="Times New Roman"/>
              </a:rPr>
              <a:t>st</a:t>
            </a:r>
            <a:r>
              <a:rPr b="0" i="0" lang="en-US" sz="2400" u="none" cap="none" strike="noStrike">
                <a:solidFill>
                  <a:schemeClr val="dk1"/>
                </a:solidFill>
                <a:latin typeface="Times New Roman"/>
                <a:ea typeface="Times New Roman"/>
                <a:cs typeface="Times New Roman"/>
                <a:sym typeface="Times New Roman"/>
              </a:rPr>
              <a:t> in front of cookout. So the motion would read, I move that the chapter hold a cookout on March 1</a:t>
            </a:r>
            <a:r>
              <a:rPr b="0" baseline="30000" i="0" lang="en-US" sz="2400" u="none" cap="none" strike="noStrike">
                <a:solidFill>
                  <a:schemeClr val="dk1"/>
                </a:solidFill>
                <a:latin typeface="Times New Roman"/>
                <a:ea typeface="Times New Roman"/>
                <a:cs typeface="Times New Roman"/>
                <a:sym typeface="Times New Roman"/>
              </a:rPr>
              <a:t>st</a:t>
            </a:r>
            <a:r>
              <a:rPr b="0" i="0" lang="en-US" sz="2400" u="none" cap="none" strike="noStrike">
                <a:solidFill>
                  <a:schemeClr val="dk1"/>
                </a:solidFill>
                <a:latin typeface="Times New Roman"/>
                <a:ea typeface="Times New Roman"/>
                <a:cs typeface="Times New Roman"/>
                <a:sym typeface="Times New Roman"/>
              </a:rPr>
              <a:t> for all FFA members.</a:t>
            </a: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83" name="Shape 283"/>
        <p:cNvGrpSpPr/>
        <p:nvPr/>
      </p:nvGrpSpPr>
      <p:grpSpPr>
        <a:xfrm>
          <a:off x="0" y="0"/>
          <a:ext cx="0" cy="0"/>
          <a:chOff x="0" y="0"/>
          <a:chExt cx="0" cy="0"/>
        </a:xfrm>
      </p:grpSpPr>
      <p:sp>
        <p:nvSpPr>
          <p:cNvPr id="284" name="Shape 284"/>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Postpone Indefinitely</a:t>
            </a:r>
          </a:p>
        </p:txBody>
      </p:sp>
      <p:sp>
        <p:nvSpPr>
          <p:cNvPr id="285" name="Shape 285"/>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Purpose:</a:t>
            </a:r>
          </a:p>
          <a:p>
            <a:pPr indent="-285750" lvl="1" marL="742950" marR="0" rtl="0" algn="l">
              <a:lnSpc>
                <a:spcPct val="90000"/>
              </a:lnSpc>
              <a:spcBef>
                <a:spcPts val="400"/>
              </a:spcBef>
              <a:spcAft>
                <a:spcPts val="0"/>
              </a:spcAft>
              <a:buClr>
                <a:schemeClr val="dk1"/>
              </a:buClr>
              <a:buSzPct val="95000"/>
              <a:buFont typeface="Times New Roman"/>
              <a:buChar char="–"/>
            </a:pPr>
            <a:r>
              <a:rPr b="0" i="0" lang="en-US" sz="2000" u="none" cap="none" strike="noStrike">
                <a:solidFill>
                  <a:schemeClr val="dk1"/>
                </a:solidFill>
                <a:latin typeface="Times New Roman"/>
                <a:ea typeface="Times New Roman"/>
                <a:cs typeface="Times New Roman"/>
                <a:sym typeface="Times New Roman"/>
              </a:rPr>
              <a:t>To kill a main motion.</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Requires a second</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Not amendable</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Debatable</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Majority Vote</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Cannot interrupt another speaker</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Can be reconsidered only if passed</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Proper Example:</a:t>
            </a:r>
          </a:p>
          <a:p>
            <a:pPr indent="-285750" lvl="1" marL="742950" marR="0" rtl="0" algn="l">
              <a:lnSpc>
                <a:spcPct val="90000"/>
              </a:lnSpc>
              <a:spcBef>
                <a:spcPts val="400"/>
              </a:spcBef>
              <a:spcAft>
                <a:spcPts val="0"/>
              </a:spcAft>
              <a:buClr>
                <a:schemeClr val="dk1"/>
              </a:buClr>
              <a:buSzPct val="95000"/>
              <a:buFont typeface="Times New Roman"/>
              <a:buChar char="–"/>
            </a:pPr>
            <a:r>
              <a:rPr b="0" i="0" lang="en-US" sz="2000" u="none" cap="none" strike="noStrike">
                <a:solidFill>
                  <a:schemeClr val="dk1"/>
                </a:solidFill>
                <a:latin typeface="Times New Roman"/>
                <a:ea typeface="Times New Roman"/>
                <a:cs typeface="Times New Roman"/>
                <a:sym typeface="Times New Roman"/>
              </a:rPr>
              <a:t>Mr. President, I move to postpone this motion indefinitely.</a:t>
            </a: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89" name="Shape 289"/>
        <p:cNvGrpSpPr/>
        <p:nvPr/>
      </p:nvGrpSpPr>
      <p:grpSpPr>
        <a:xfrm>
          <a:off x="0" y="0"/>
          <a:ext cx="0" cy="0"/>
          <a:chOff x="0" y="0"/>
          <a:chExt cx="0" cy="0"/>
        </a:xfrm>
      </p:grpSpPr>
      <p:sp>
        <p:nvSpPr>
          <p:cNvPr id="290" name="Shape 290"/>
          <p:cNvSpPr txBox="1"/>
          <p:nvPr/>
        </p:nvSpPr>
        <p:spPr>
          <a:xfrm>
            <a:off x="2590800" y="2057400"/>
            <a:ext cx="5499098" cy="3019423"/>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dk1"/>
              </a:buClr>
              <a:buSzPct val="25000"/>
              <a:buFont typeface="Times New Roman"/>
              <a:buNone/>
            </a:pPr>
            <a:r>
              <a:rPr b="0" i="0" lang="en-US" sz="9600" u="none" cap="none" strike="noStrike">
                <a:solidFill>
                  <a:schemeClr val="dk1"/>
                </a:solidFill>
                <a:latin typeface="Times New Roman"/>
                <a:ea typeface="Times New Roman"/>
                <a:cs typeface="Times New Roman"/>
                <a:sym typeface="Times New Roman"/>
              </a:rPr>
              <a:t>Privileged </a:t>
            </a:r>
          </a:p>
          <a:p>
            <a:pPr indent="0" lvl="0" marL="0" marR="0" rtl="0" algn="ctr">
              <a:lnSpc>
                <a:spcPct val="100000"/>
              </a:lnSpc>
              <a:spcBef>
                <a:spcPts val="0"/>
              </a:spcBef>
              <a:spcAft>
                <a:spcPts val="0"/>
              </a:spcAft>
              <a:buClr>
                <a:schemeClr val="dk1"/>
              </a:buClr>
              <a:buSzPct val="25000"/>
              <a:buFont typeface="Times New Roman"/>
              <a:buNone/>
            </a:pPr>
            <a:r>
              <a:rPr b="0" i="0" lang="en-US" sz="9600" u="none" cap="none" strike="noStrike">
                <a:solidFill>
                  <a:schemeClr val="dk1"/>
                </a:solidFill>
                <a:latin typeface="Times New Roman"/>
                <a:ea typeface="Times New Roman"/>
                <a:cs typeface="Times New Roman"/>
                <a:sym typeface="Times New Roman"/>
              </a:rPr>
              <a:t>Motions</a:t>
            </a: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94" name="Shape 294"/>
        <p:cNvGrpSpPr/>
        <p:nvPr/>
      </p:nvGrpSpPr>
      <p:grpSpPr>
        <a:xfrm>
          <a:off x="0" y="0"/>
          <a:ext cx="0" cy="0"/>
          <a:chOff x="0" y="0"/>
          <a:chExt cx="0" cy="0"/>
        </a:xfrm>
      </p:grpSpPr>
      <p:sp>
        <p:nvSpPr>
          <p:cNvPr id="295" name="Shape 295"/>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Fix Time to Which to Adjourn</a:t>
            </a:r>
          </a:p>
        </p:txBody>
      </p:sp>
      <p:sp>
        <p:nvSpPr>
          <p:cNvPr id="296" name="Shape 296"/>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Purpose:</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To set the time, and sometimes the place for another meeting to continue business of the session.</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Requires a second</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Amendable</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Not debatable</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Majority Vote</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Cannot interrupt another speaker</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Proper Example:</a:t>
            </a:r>
          </a:p>
          <a:p>
            <a:pPr indent="-228600" lvl="2" marL="1143000" marR="0" rtl="0" algn="l">
              <a:lnSpc>
                <a:spcPct val="80000"/>
              </a:lnSpc>
              <a:spcBef>
                <a:spcPts val="400"/>
              </a:spcBef>
              <a:spcAft>
                <a:spcPts val="0"/>
              </a:spcAft>
              <a:buClr>
                <a:schemeClr val="dk1"/>
              </a:buClr>
              <a:buSzPct val="100000"/>
              <a:buFont typeface="Times New Roman"/>
              <a:buChar char="•"/>
            </a:pPr>
            <a:r>
              <a:rPr b="0" i="0" lang="en-US" sz="2000" u="none" cap="none" strike="noStrike">
                <a:solidFill>
                  <a:schemeClr val="dk1"/>
                </a:solidFill>
                <a:latin typeface="Times New Roman"/>
                <a:ea typeface="Times New Roman"/>
                <a:cs typeface="Times New Roman"/>
                <a:sym typeface="Times New Roman"/>
              </a:rPr>
              <a:t>Mr. President, I move to postpone the pending resolution to the adjourned meeting set for next month</a:t>
            </a: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00" name="Shape 300"/>
        <p:cNvGrpSpPr/>
        <p:nvPr/>
      </p:nvGrpSpPr>
      <p:grpSpPr>
        <a:xfrm>
          <a:off x="0" y="0"/>
          <a:ext cx="0" cy="0"/>
          <a:chOff x="0" y="0"/>
          <a:chExt cx="0" cy="0"/>
        </a:xfrm>
      </p:grpSpPr>
      <p:sp>
        <p:nvSpPr>
          <p:cNvPr id="301" name="Shape 301"/>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Adjourn</a:t>
            </a:r>
          </a:p>
        </p:txBody>
      </p:sp>
      <p:sp>
        <p:nvSpPr>
          <p:cNvPr id="302" name="Shape 302"/>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Purpose:</a:t>
            </a:r>
          </a:p>
          <a:p>
            <a:pPr indent="-285750" lvl="1" marL="742950" marR="0" rtl="0" algn="l">
              <a:lnSpc>
                <a:spcPct val="9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To end the meeting.</a:t>
            </a:r>
          </a:p>
          <a:p>
            <a:pPr indent="-342900" lvl="0" marL="342900" marR="0" rtl="0" algn="l">
              <a:lnSpc>
                <a:spcPct val="9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Needs a second</a:t>
            </a:r>
          </a:p>
          <a:p>
            <a:pPr indent="-342900" lvl="0" marL="342900" marR="0" rtl="0" algn="l">
              <a:lnSpc>
                <a:spcPct val="9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Not amendable</a:t>
            </a:r>
          </a:p>
          <a:p>
            <a:pPr indent="-342900" lvl="0" marL="342900" marR="0" rtl="0" algn="l">
              <a:lnSpc>
                <a:spcPct val="9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Not debatable</a:t>
            </a:r>
          </a:p>
          <a:p>
            <a:pPr indent="-342900" lvl="0" marL="342900" marR="0" rtl="0" algn="l">
              <a:lnSpc>
                <a:spcPct val="9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Majority Vote</a:t>
            </a:r>
          </a:p>
          <a:p>
            <a:pPr indent="-342900" lvl="0" marL="342900" marR="0" rtl="0" algn="l">
              <a:lnSpc>
                <a:spcPct val="9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Cannot interrupt another speaker</a:t>
            </a:r>
          </a:p>
          <a:p>
            <a:pPr indent="-342900" lvl="0" marL="342900" marR="0" rtl="0" algn="l">
              <a:lnSpc>
                <a:spcPct val="9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Proper Example:</a:t>
            </a:r>
          </a:p>
          <a:p>
            <a:pPr indent="-285750" lvl="1" marL="742950" marR="0" rtl="0" algn="l">
              <a:lnSpc>
                <a:spcPct val="9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Mr. President, I move to adjourn.</a:t>
            </a: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06" name="Shape 306"/>
        <p:cNvGrpSpPr/>
        <p:nvPr/>
      </p:nvGrpSpPr>
      <p:grpSpPr>
        <a:xfrm>
          <a:off x="0" y="0"/>
          <a:ext cx="0" cy="0"/>
          <a:chOff x="0" y="0"/>
          <a:chExt cx="0" cy="0"/>
        </a:xfrm>
      </p:grpSpPr>
      <p:sp>
        <p:nvSpPr>
          <p:cNvPr id="307" name="Shape 307"/>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Recess</a:t>
            </a:r>
          </a:p>
        </p:txBody>
      </p:sp>
      <p:sp>
        <p:nvSpPr>
          <p:cNvPr id="308" name="Shape 308"/>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Purpose:</a:t>
            </a:r>
          </a:p>
          <a:p>
            <a:pPr indent="-285750" lvl="1" marL="742950" marR="0" rtl="0" algn="l">
              <a:lnSpc>
                <a:spcPct val="90000"/>
              </a:lnSpc>
              <a:spcBef>
                <a:spcPts val="400"/>
              </a:spcBef>
              <a:spcAft>
                <a:spcPts val="0"/>
              </a:spcAft>
              <a:buClr>
                <a:schemeClr val="dk1"/>
              </a:buClr>
              <a:buSzPct val="95000"/>
              <a:buFont typeface="Times New Roman"/>
              <a:buChar char="–"/>
            </a:pPr>
            <a:r>
              <a:rPr b="0" i="0" lang="en-US" sz="2000" u="none" cap="none" strike="noStrike">
                <a:solidFill>
                  <a:schemeClr val="dk1"/>
                </a:solidFill>
                <a:latin typeface="Times New Roman"/>
                <a:ea typeface="Times New Roman"/>
                <a:cs typeface="Times New Roman"/>
                <a:sym typeface="Times New Roman"/>
              </a:rPr>
              <a:t>This allows for a short break in the meeting.</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Needs a second</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Amendable</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Debatable</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Majority Vote</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Cannot interrupt another speaker</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Must specify the length of time in the motion</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Proper Example:</a:t>
            </a:r>
          </a:p>
          <a:p>
            <a:pPr indent="-285750" lvl="1" marL="742950" marR="0" rtl="0" algn="l">
              <a:lnSpc>
                <a:spcPct val="90000"/>
              </a:lnSpc>
              <a:spcBef>
                <a:spcPts val="400"/>
              </a:spcBef>
              <a:spcAft>
                <a:spcPts val="0"/>
              </a:spcAft>
              <a:buClr>
                <a:schemeClr val="dk1"/>
              </a:buClr>
              <a:buSzPct val="95000"/>
              <a:buFont typeface="Times New Roman"/>
              <a:buChar char="–"/>
            </a:pPr>
            <a:r>
              <a:rPr b="0" i="0" lang="en-US" sz="2000" u="none" cap="none" strike="noStrike">
                <a:solidFill>
                  <a:schemeClr val="dk1"/>
                </a:solidFill>
                <a:latin typeface="Times New Roman"/>
                <a:ea typeface="Times New Roman"/>
                <a:cs typeface="Times New Roman"/>
                <a:sym typeface="Times New Roman"/>
              </a:rPr>
              <a:t>Mr. President, I move to take a 5 minute recess. </a:t>
            </a: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12" name="Shape 312"/>
        <p:cNvGrpSpPr/>
        <p:nvPr/>
      </p:nvGrpSpPr>
      <p:grpSpPr>
        <a:xfrm>
          <a:off x="0" y="0"/>
          <a:ext cx="0" cy="0"/>
          <a:chOff x="0" y="0"/>
          <a:chExt cx="0" cy="0"/>
        </a:xfrm>
      </p:grpSpPr>
      <p:sp>
        <p:nvSpPr>
          <p:cNvPr id="313" name="Shape 313"/>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Raise a Question of Privilege</a:t>
            </a:r>
          </a:p>
        </p:txBody>
      </p:sp>
      <p:sp>
        <p:nvSpPr>
          <p:cNvPr id="314" name="Shape 314"/>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Purpose:</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Allows for people in the group to ask for changes in the temperature, for ideas to be clarified, for motions to be explained, for others to repeat their discussion or motions, and anything that may help the meeting run smoothly.</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Does not need a second</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Not amendable</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Not debatable</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No vote, President’s decision</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Can interrupt another speaker</a:t>
            </a: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18" name="Shape 318"/>
        <p:cNvGrpSpPr/>
        <p:nvPr/>
      </p:nvGrpSpPr>
      <p:grpSpPr>
        <a:xfrm>
          <a:off x="0" y="0"/>
          <a:ext cx="0" cy="0"/>
          <a:chOff x="0" y="0"/>
          <a:chExt cx="0" cy="0"/>
        </a:xfrm>
      </p:grpSpPr>
      <p:sp>
        <p:nvSpPr>
          <p:cNvPr id="319" name="Shape 319"/>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Raise a Question of Privilege</a:t>
            </a:r>
          </a:p>
        </p:txBody>
      </p:sp>
      <p:sp>
        <p:nvSpPr>
          <p:cNvPr id="320" name="Shape 320"/>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Proper Example:</a:t>
            </a:r>
          </a:p>
          <a:p>
            <a:pPr indent="-285750" lvl="1" marL="742950" marR="0" rtl="0" algn="l">
              <a:lnSpc>
                <a:spcPct val="10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Mr. President, I rise to a question of privilege.</a:t>
            </a:r>
          </a:p>
          <a:p>
            <a:pPr indent="-285750" lvl="1" marL="742950" marR="0" rtl="0" algn="l">
              <a:lnSpc>
                <a:spcPct val="10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President says, “State your question”</a:t>
            </a:r>
          </a:p>
          <a:p>
            <a:pPr indent="-285750" lvl="1" marL="742950" marR="0" rtl="0" algn="l">
              <a:lnSpc>
                <a:spcPct val="10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Then the member says whatever they have to and the president decides on whether it will be allowed or not.</a:t>
            </a: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24" name="Shape 324"/>
        <p:cNvGrpSpPr/>
        <p:nvPr/>
      </p:nvGrpSpPr>
      <p:grpSpPr>
        <a:xfrm>
          <a:off x="0" y="0"/>
          <a:ext cx="0" cy="0"/>
          <a:chOff x="0" y="0"/>
          <a:chExt cx="0" cy="0"/>
        </a:xfrm>
      </p:grpSpPr>
      <p:sp>
        <p:nvSpPr>
          <p:cNvPr id="325" name="Shape 325"/>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Call for the Orders of the Day</a:t>
            </a:r>
          </a:p>
        </p:txBody>
      </p:sp>
      <p:sp>
        <p:nvSpPr>
          <p:cNvPr id="326" name="Shape 326"/>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Purpose:</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Forces the group to return to the set agenda, without finishing the current business.</a:t>
            </a:r>
          </a:p>
          <a:p>
            <a:pPr indent="-342900" lvl="0" marL="342900" marR="0" rtl="0" algn="l">
              <a:lnSpc>
                <a:spcPct val="9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Does not require a second</a:t>
            </a:r>
          </a:p>
          <a:p>
            <a:pPr indent="-342900" lvl="0" marL="342900" marR="0" rtl="0" algn="l">
              <a:lnSpc>
                <a:spcPct val="9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Not amendable</a:t>
            </a:r>
          </a:p>
          <a:p>
            <a:pPr indent="-342900" lvl="0" marL="342900" marR="0" rtl="0" algn="l">
              <a:lnSpc>
                <a:spcPct val="9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Not debatable</a:t>
            </a:r>
          </a:p>
          <a:p>
            <a:pPr indent="-342900" lvl="0" marL="342900" marR="0" rtl="0" algn="l">
              <a:lnSpc>
                <a:spcPct val="9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2/3 Majority Vote Against to Fail</a:t>
            </a:r>
          </a:p>
          <a:p>
            <a:pPr indent="-342900" lvl="0" marL="342900" marR="0" rtl="0" algn="l">
              <a:lnSpc>
                <a:spcPct val="9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Can interrupt another speaker</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15" name="Shape 115"/>
        <p:cNvGrpSpPr/>
        <p:nvPr/>
      </p:nvGrpSpPr>
      <p:grpSpPr>
        <a:xfrm>
          <a:off x="0" y="0"/>
          <a:ext cx="0" cy="0"/>
          <a:chOff x="0" y="0"/>
          <a:chExt cx="0" cy="0"/>
        </a:xfrm>
      </p:grpSpPr>
      <p:sp>
        <p:nvSpPr>
          <p:cNvPr id="116" name="Shape 116"/>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Parliamentary Procedure Terms</a:t>
            </a:r>
          </a:p>
        </p:txBody>
      </p:sp>
      <p:sp>
        <p:nvSpPr>
          <p:cNvPr id="117" name="Shape 117"/>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What is a quorum?</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½ of the members in a club plus 1.</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Minimum number of members that must be present at a meeting for legal business to be transacted.</a:t>
            </a:r>
          </a:p>
          <a:p>
            <a:pPr indent="-342900" lvl="0" marL="342900" marR="0" rtl="0" algn="l">
              <a:lnSpc>
                <a:spcPct val="9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What is a majority?</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½ of members present at any meeting plus 1.</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Minimum number of members that must vote for a motion for it to pass.</a:t>
            </a: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30" name="Shape 330"/>
        <p:cNvGrpSpPr/>
        <p:nvPr/>
      </p:nvGrpSpPr>
      <p:grpSpPr>
        <a:xfrm>
          <a:off x="0" y="0"/>
          <a:ext cx="0" cy="0"/>
          <a:chOff x="0" y="0"/>
          <a:chExt cx="0" cy="0"/>
        </a:xfrm>
      </p:grpSpPr>
      <p:sp>
        <p:nvSpPr>
          <p:cNvPr id="331" name="Shape 331"/>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Call for the Orders of the Day</a:t>
            </a:r>
          </a:p>
        </p:txBody>
      </p:sp>
      <p:sp>
        <p:nvSpPr>
          <p:cNvPr id="332" name="Shape 332"/>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Can only be made on motions that are not on the set agenda for that meeting.</a:t>
            </a:r>
          </a:p>
          <a:p>
            <a:pPr indent="-342900" lvl="0" marL="342900" marR="0" rtl="0" algn="l">
              <a:lnSpc>
                <a:spcPct val="9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Proper Example:</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Mr. President, I call for the orders of the day.</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The president should say, orders of the day has been called. All those who wish to return to the orders of the day, raise your hand. All those opposed to returning to the orders of the day, same sign.</a:t>
            </a: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36" name="Shape 336"/>
        <p:cNvGrpSpPr/>
        <p:nvPr/>
      </p:nvGrpSpPr>
      <p:grpSpPr>
        <a:xfrm>
          <a:off x="0" y="0"/>
          <a:ext cx="0" cy="0"/>
          <a:chOff x="0" y="0"/>
          <a:chExt cx="0" cy="0"/>
        </a:xfrm>
      </p:grpSpPr>
      <p:sp>
        <p:nvSpPr>
          <p:cNvPr id="337" name="Shape 337"/>
          <p:cNvSpPr txBox="1"/>
          <p:nvPr/>
        </p:nvSpPr>
        <p:spPr>
          <a:xfrm>
            <a:off x="2667000" y="2057400"/>
            <a:ext cx="5133975" cy="3019423"/>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dk1"/>
              </a:buClr>
              <a:buSzPct val="25000"/>
              <a:buFont typeface="Times New Roman"/>
              <a:buNone/>
            </a:pPr>
            <a:r>
              <a:rPr b="0" i="0" lang="en-US" sz="9600" u="none" cap="none" strike="noStrike">
                <a:solidFill>
                  <a:schemeClr val="dk1"/>
                </a:solidFill>
                <a:latin typeface="Times New Roman"/>
                <a:ea typeface="Times New Roman"/>
                <a:cs typeface="Times New Roman"/>
                <a:sym typeface="Times New Roman"/>
              </a:rPr>
              <a:t>Incidental</a:t>
            </a:r>
            <a:r>
              <a:rPr b="0" i="0" lang="en-US" sz="2400" u="none" cap="none" strike="noStrike">
                <a:solidFill>
                  <a:schemeClr val="dk1"/>
                </a:solidFill>
                <a:latin typeface="Times New Roman"/>
                <a:ea typeface="Times New Roman"/>
                <a:cs typeface="Times New Roman"/>
                <a:sym typeface="Times New Roman"/>
              </a:rPr>
              <a:t> </a:t>
            </a:r>
          </a:p>
          <a:p>
            <a:pPr indent="0" lvl="0" marL="0" marR="0" rtl="0" algn="ctr">
              <a:lnSpc>
                <a:spcPct val="100000"/>
              </a:lnSpc>
              <a:spcBef>
                <a:spcPts val="0"/>
              </a:spcBef>
              <a:spcAft>
                <a:spcPts val="0"/>
              </a:spcAft>
              <a:buClr>
                <a:schemeClr val="dk1"/>
              </a:buClr>
              <a:buSzPct val="25000"/>
              <a:buFont typeface="Times New Roman"/>
              <a:buNone/>
            </a:pPr>
            <a:r>
              <a:rPr b="0" i="0" lang="en-US" sz="9600" u="none" cap="none" strike="noStrike">
                <a:solidFill>
                  <a:schemeClr val="dk1"/>
                </a:solidFill>
                <a:latin typeface="Times New Roman"/>
                <a:ea typeface="Times New Roman"/>
                <a:cs typeface="Times New Roman"/>
                <a:sym typeface="Times New Roman"/>
              </a:rPr>
              <a:t>Motions</a:t>
            </a: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41" name="Shape 341"/>
        <p:cNvGrpSpPr/>
        <p:nvPr/>
      </p:nvGrpSpPr>
      <p:grpSpPr>
        <a:xfrm>
          <a:off x="0" y="0"/>
          <a:ext cx="0" cy="0"/>
          <a:chOff x="0" y="0"/>
          <a:chExt cx="0" cy="0"/>
        </a:xfrm>
      </p:grpSpPr>
      <p:sp>
        <p:nvSpPr>
          <p:cNvPr id="342" name="Shape 342"/>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Appeal</a:t>
            </a:r>
          </a:p>
        </p:txBody>
      </p:sp>
      <p:sp>
        <p:nvSpPr>
          <p:cNvPr id="343" name="Shape 343"/>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Purpose:</a:t>
            </a:r>
          </a:p>
          <a:p>
            <a:pPr indent="-285750" lvl="1" marL="742950" marR="0" rtl="0" algn="l">
              <a:lnSpc>
                <a:spcPct val="9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To reverse the decision of the chair, after they have made an error.</a:t>
            </a:r>
          </a:p>
          <a:p>
            <a:pPr indent="-342900" lvl="0" marL="342900" marR="0" rtl="0" algn="l">
              <a:lnSpc>
                <a:spcPct val="9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Requires a second</a:t>
            </a:r>
          </a:p>
          <a:p>
            <a:pPr indent="-342900" lvl="0" marL="342900" marR="0" rtl="0" algn="l">
              <a:lnSpc>
                <a:spcPct val="9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Not amendable</a:t>
            </a:r>
          </a:p>
          <a:p>
            <a:pPr indent="-342900" lvl="0" marL="342900" marR="0" rtl="0" algn="l">
              <a:lnSpc>
                <a:spcPct val="9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Debatable</a:t>
            </a:r>
          </a:p>
          <a:p>
            <a:pPr indent="-285750" lvl="1" marL="742950" marR="0" rtl="0" algn="l">
              <a:lnSpc>
                <a:spcPct val="9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Only motion where the President can discuss</a:t>
            </a:r>
          </a:p>
          <a:p>
            <a:pPr indent="-342900" lvl="0" marL="342900" marR="0" rtl="0" algn="l">
              <a:lnSpc>
                <a:spcPct val="9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Majority Vote</a:t>
            </a:r>
          </a:p>
          <a:p>
            <a:pPr indent="-342900" lvl="0" marL="342900" marR="0" rtl="0" algn="l">
              <a:lnSpc>
                <a:spcPct val="9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Can interrupt another speaker</a:t>
            </a: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47" name="Shape 347"/>
        <p:cNvGrpSpPr/>
        <p:nvPr/>
      </p:nvGrpSpPr>
      <p:grpSpPr>
        <a:xfrm>
          <a:off x="0" y="0"/>
          <a:ext cx="0" cy="0"/>
          <a:chOff x="0" y="0"/>
          <a:chExt cx="0" cy="0"/>
        </a:xfrm>
      </p:grpSpPr>
      <p:sp>
        <p:nvSpPr>
          <p:cNvPr id="348" name="Shape 348"/>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Appeal</a:t>
            </a:r>
          </a:p>
        </p:txBody>
      </p:sp>
      <p:sp>
        <p:nvSpPr>
          <p:cNvPr id="349" name="Shape 349"/>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Most of the time you should support the decision of your president.</a:t>
            </a:r>
          </a:p>
          <a:p>
            <a:pPr indent="-342900" lvl="0" marL="342900" marR="0" rtl="0" algn="l">
              <a:lnSpc>
                <a:spcPct val="9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Proper Example:</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Mr. President, I appeal the decision of the chair.</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President should say, “Appeal the decision of the chair has been called, all those who wish to uphold the decision of the chair say yea, all opposed nay.”</a:t>
            </a: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53" name="Shape 353"/>
        <p:cNvGrpSpPr/>
        <p:nvPr/>
      </p:nvGrpSpPr>
      <p:grpSpPr>
        <a:xfrm>
          <a:off x="0" y="0"/>
          <a:ext cx="0" cy="0"/>
          <a:chOff x="0" y="0"/>
          <a:chExt cx="0" cy="0"/>
        </a:xfrm>
      </p:grpSpPr>
      <p:sp>
        <p:nvSpPr>
          <p:cNvPr id="354" name="Shape 354"/>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Division of the Assembly</a:t>
            </a:r>
          </a:p>
        </p:txBody>
      </p:sp>
      <p:sp>
        <p:nvSpPr>
          <p:cNvPr id="355" name="Shape 355"/>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Purpose:</a:t>
            </a:r>
          </a:p>
          <a:p>
            <a:pPr indent="-285750" lvl="1" marL="742950" marR="0" rtl="0" algn="l">
              <a:lnSpc>
                <a:spcPct val="90000"/>
              </a:lnSpc>
              <a:spcBef>
                <a:spcPts val="400"/>
              </a:spcBef>
              <a:spcAft>
                <a:spcPts val="0"/>
              </a:spcAft>
              <a:buClr>
                <a:schemeClr val="dk1"/>
              </a:buClr>
              <a:buSzPct val="95000"/>
              <a:buFont typeface="Times New Roman"/>
              <a:buChar char="–"/>
            </a:pPr>
            <a:r>
              <a:rPr b="0" i="0" lang="en-US" sz="2000" u="none" cap="none" strike="noStrike">
                <a:solidFill>
                  <a:schemeClr val="dk1"/>
                </a:solidFill>
                <a:latin typeface="Times New Roman"/>
                <a:ea typeface="Times New Roman"/>
                <a:cs typeface="Times New Roman"/>
                <a:sym typeface="Times New Roman"/>
              </a:rPr>
              <a:t>Forces an immediate revote by hand.</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Does not require a second</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Not amendable</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Not debatable</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No vote needed</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Can interrupt a speaker</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Proper Example:</a:t>
            </a:r>
          </a:p>
          <a:p>
            <a:pPr indent="-285750" lvl="1" marL="742950" marR="0" rtl="0" algn="l">
              <a:lnSpc>
                <a:spcPct val="90000"/>
              </a:lnSpc>
              <a:spcBef>
                <a:spcPts val="400"/>
              </a:spcBef>
              <a:spcAft>
                <a:spcPts val="0"/>
              </a:spcAft>
              <a:buClr>
                <a:schemeClr val="dk1"/>
              </a:buClr>
              <a:buSzPct val="95000"/>
              <a:buFont typeface="Times New Roman"/>
              <a:buChar char="–"/>
            </a:pPr>
            <a:r>
              <a:rPr b="0" i="0" lang="en-US" sz="2000" u="none" cap="none" strike="noStrike">
                <a:solidFill>
                  <a:schemeClr val="dk1"/>
                </a:solidFill>
                <a:latin typeface="Times New Roman"/>
                <a:ea typeface="Times New Roman"/>
                <a:cs typeface="Times New Roman"/>
                <a:sym typeface="Times New Roman"/>
              </a:rPr>
              <a:t>Can be made by saying “division” loud enough for the entire group to hear.</a:t>
            </a:r>
          </a:p>
          <a:p>
            <a:pPr indent="-285750" lvl="1" marL="742950" marR="0" rtl="0" algn="l">
              <a:lnSpc>
                <a:spcPct val="90000"/>
              </a:lnSpc>
              <a:spcBef>
                <a:spcPts val="400"/>
              </a:spcBef>
              <a:spcAft>
                <a:spcPts val="0"/>
              </a:spcAft>
              <a:buClr>
                <a:schemeClr val="dk1"/>
              </a:buClr>
              <a:buSzPct val="95000"/>
              <a:buFont typeface="Times New Roman"/>
              <a:buChar char="–"/>
            </a:pPr>
            <a:r>
              <a:rPr b="0" i="0" lang="en-US" sz="2000" u="none" cap="none" strike="noStrike">
                <a:solidFill>
                  <a:schemeClr val="dk1"/>
                </a:solidFill>
                <a:latin typeface="Times New Roman"/>
                <a:ea typeface="Times New Roman"/>
                <a:cs typeface="Times New Roman"/>
                <a:sym typeface="Times New Roman"/>
              </a:rPr>
              <a:t>Or by standing and saying “I call for a division of the assembly”</a:t>
            </a: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59" name="Shape 359"/>
        <p:cNvGrpSpPr/>
        <p:nvPr/>
      </p:nvGrpSpPr>
      <p:grpSpPr>
        <a:xfrm>
          <a:off x="0" y="0"/>
          <a:ext cx="0" cy="0"/>
          <a:chOff x="0" y="0"/>
          <a:chExt cx="0" cy="0"/>
        </a:xfrm>
      </p:grpSpPr>
      <p:sp>
        <p:nvSpPr>
          <p:cNvPr id="360" name="Shape 360"/>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Division of a Question</a:t>
            </a:r>
          </a:p>
        </p:txBody>
      </p:sp>
      <p:sp>
        <p:nvSpPr>
          <p:cNvPr id="361" name="Shape 361"/>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Purpose:</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Allows a motion that has been made to be spilt into two different motions.</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Can only be made on motions that have two main ideas that are not dependent on each other.</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Does not require a second</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Not debatable</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Not amendable</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No vote required</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Cannot interrupt another speaker</a:t>
            </a: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65" name="Shape 365"/>
        <p:cNvGrpSpPr/>
        <p:nvPr/>
      </p:nvGrpSpPr>
      <p:grpSpPr>
        <a:xfrm>
          <a:off x="0" y="0"/>
          <a:ext cx="0" cy="0"/>
          <a:chOff x="0" y="0"/>
          <a:chExt cx="0" cy="0"/>
        </a:xfrm>
      </p:grpSpPr>
      <p:sp>
        <p:nvSpPr>
          <p:cNvPr id="366" name="Shape 366"/>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Division of a Question</a:t>
            </a:r>
          </a:p>
        </p:txBody>
      </p:sp>
      <p:sp>
        <p:nvSpPr>
          <p:cNvPr id="367" name="Shape 367"/>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Proper Example:</a:t>
            </a:r>
          </a:p>
          <a:p>
            <a:pPr indent="-285750" lvl="1" marL="742950" marR="0" rtl="0" algn="l">
              <a:lnSpc>
                <a:spcPct val="10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Motion on the floor:</a:t>
            </a:r>
          </a:p>
          <a:p>
            <a:pPr indent="-228600" lvl="2" marL="1143000" marR="0" rtl="0" algn="l">
              <a:lnSpc>
                <a:spcPct val="100000"/>
              </a:lnSpc>
              <a:spcBef>
                <a:spcPts val="480"/>
              </a:spcBef>
              <a:spcAft>
                <a:spcPts val="0"/>
              </a:spcAft>
              <a:buClr>
                <a:schemeClr val="dk1"/>
              </a:buClr>
              <a:buSzPct val="100000"/>
              <a:buFont typeface="Times New Roman"/>
              <a:buChar char="•"/>
            </a:pPr>
            <a:r>
              <a:rPr b="0" i="0" lang="en-US" sz="2400" u="none" cap="none" strike="noStrike">
                <a:solidFill>
                  <a:schemeClr val="dk1"/>
                </a:solidFill>
                <a:latin typeface="Times New Roman"/>
                <a:ea typeface="Times New Roman"/>
                <a:cs typeface="Times New Roman"/>
                <a:sym typeface="Times New Roman"/>
              </a:rPr>
              <a:t>I move that the chapter have a cookout on March 1</a:t>
            </a:r>
            <a:r>
              <a:rPr b="0" baseline="30000" i="0" lang="en-US" sz="2400" u="none" cap="none" strike="noStrike">
                <a:solidFill>
                  <a:schemeClr val="dk1"/>
                </a:solidFill>
                <a:latin typeface="Times New Roman"/>
                <a:ea typeface="Times New Roman"/>
                <a:cs typeface="Times New Roman"/>
                <a:sym typeface="Times New Roman"/>
              </a:rPr>
              <a:t>st</a:t>
            </a:r>
            <a:r>
              <a:rPr b="0" i="0" lang="en-US" sz="2400" u="none" cap="none" strike="noStrike">
                <a:solidFill>
                  <a:schemeClr val="dk1"/>
                </a:solidFill>
                <a:latin typeface="Times New Roman"/>
                <a:ea typeface="Times New Roman"/>
                <a:cs typeface="Times New Roman"/>
                <a:sym typeface="Times New Roman"/>
              </a:rPr>
              <a:t> for all FFA members and to have a basketball tournament.</a:t>
            </a:r>
          </a:p>
          <a:p>
            <a:pPr indent="-285750" lvl="1" marL="742950" marR="0" rtl="0" algn="l">
              <a:lnSpc>
                <a:spcPct val="10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Mr. President, I move that we divide this question into two motions. The first stating we have a cookout on March 1</a:t>
            </a:r>
            <a:r>
              <a:rPr b="0" baseline="30000" i="0" lang="en-US" sz="2800" u="none" cap="none" strike="noStrike">
                <a:solidFill>
                  <a:schemeClr val="dk1"/>
                </a:solidFill>
                <a:latin typeface="Times New Roman"/>
                <a:ea typeface="Times New Roman"/>
                <a:cs typeface="Times New Roman"/>
                <a:sym typeface="Times New Roman"/>
              </a:rPr>
              <a:t>st</a:t>
            </a:r>
            <a:r>
              <a:rPr b="0" i="0" lang="en-US" sz="2800" u="none" cap="none" strike="noStrike">
                <a:solidFill>
                  <a:schemeClr val="dk1"/>
                </a:solidFill>
                <a:latin typeface="Times New Roman"/>
                <a:ea typeface="Times New Roman"/>
                <a:cs typeface="Times New Roman"/>
                <a:sym typeface="Times New Roman"/>
              </a:rPr>
              <a:t> and the second that we have a basketball tournament.</a:t>
            </a: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71" name="Shape 371"/>
        <p:cNvGrpSpPr/>
        <p:nvPr/>
      </p:nvGrpSpPr>
      <p:grpSpPr>
        <a:xfrm>
          <a:off x="0" y="0"/>
          <a:ext cx="0" cy="0"/>
          <a:chOff x="0" y="0"/>
          <a:chExt cx="0" cy="0"/>
        </a:xfrm>
      </p:grpSpPr>
      <p:sp>
        <p:nvSpPr>
          <p:cNvPr id="372" name="Shape 372"/>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000" u="none" cap="none" strike="noStrike">
                <a:solidFill>
                  <a:schemeClr val="dk2"/>
                </a:solidFill>
                <a:latin typeface="Times New Roman"/>
                <a:ea typeface="Times New Roman"/>
                <a:cs typeface="Times New Roman"/>
                <a:sym typeface="Times New Roman"/>
              </a:rPr>
              <a:t>Objection to the Consideration                      of a Question</a:t>
            </a:r>
          </a:p>
        </p:txBody>
      </p:sp>
      <p:sp>
        <p:nvSpPr>
          <p:cNvPr id="373" name="Shape 373"/>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Purpose:</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Used when a member thinks that the activity or action of the group is not appropriate.</a:t>
            </a:r>
          </a:p>
          <a:p>
            <a:pPr indent="-342900" lvl="0" marL="342900" marR="0" rtl="0" algn="l">
              <a:lnSpc>
                <a:spcPct val="9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Does not require a second</a:t>
            </a:r>
          </a:p>
          <a:p>
            <a:pPr indent="-342900" lvl="0" marL="342900" marR="0" rtl="0" algn="l">
              <a:lnSpc>
                <a:spcPct val="9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Not amendable</a:t>
            </a:r>
          </a:p>
          <a:p>
            <a:pPr indent="-342900" lvl="0" marL="342900" marR="0" rtl="0" algn="l">
              <a:lnSpc>
                <a:spcPct val="9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Not debatable</a:t>
            </a:r>
          </a:p>
          <a:p>
            <a:pPr indent="-342900" lvl="0" marL="342900" marR="0" rtl="0" algn="l">
              <a:lnSpc>
                <a:spcPct val="9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2/3 Majority Vote</a:t>
            </a:r>
          </a:p>
          <a:p>
            <a:pPr indent="-342900" lvl="0" marL="342900" marR="0" rtl="0" algn="l">
              <a:lnSpc>
                <a:spcPct val="9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Can interrupt another speaker</a:t>
            </a: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77" name="Shape 377"/>
        <p:cNvGrpSpPr/>
        <p:nvPr/>
      </p:nvGrpSpPr>
      <p:grpSpPr>
        <a:xfrm>
          <a:off x="0" y="0"/>
          <a:ext cx="0" cy="0"/>
          <a:chOff x="0" y="0"/>
          <a:chExt cx="0" cy="0"/>
        </a:xfrm>
      </p:grpSpPr>
      <p:sp>
        <p:nvSpPr>
          <p:cNvPr id="378" name="Shape 378"/>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000" u="none" cap="none" strike="noStrike">
                <a:solidFill>
                  <a:schemeClr val="dk2"/>
                </a:solidFill>
                <a:latin typeface="Times New Roman"/>
                <a:ea typeface="Times New Roman"/>
                <a:cs typeface="Times New Roman"/>
                <a:sym typeface="Times New Roman"/>
              </a:rPr>
              <a:t>Objection to the Consideration                      of a Question</a:t>
            </a:r>
          </a:p>
        </p:txBody>
      </p:sp>
      <p:sp>
        <p:nvSpPr>
          <p:cNvPr id="379" name="Shape 379"/>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Proper Example:</a:t>
            </a:r>
          </a:p>
          <a:p>
            <a:pPr indent="-285750" lvl="1" marL="742950" marR="0" rtl="0" algn="l">
              <a:lnSpc>
                <a:spcPct val="10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Mr. President, I object to the consideration of the question.</a:t>
            </a:r>
          </a:p>
          <a:p>
            <a:pPr indent="-285750" lvl="1" marL="742950" marR="0" rtl="0" algn="l">
              <a:lnSpc>
                <a:spcPct val="10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President should say, “Objection to the consideration has been called. All those who wish to consider the motion raise your hand. All those who object to the consideration raise your hand.</a:t>
            </a: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83" name="Shape 383"/>
        <p:cNvGrpSpPr/>
        <p:nvPr/>
      </p:nvGrpSpPr>
      <p:grpSpPr>
        <a:xfrm>
          <a:off x="0" y="0"/>
          <a:ext cx="0" cy="0"/>
          <a:chOff x="0" y="0"/>
          <a:chExt cx="0" cy="0"/>
        </a:xfrm>
      </p:grpSpPr>
      <p:sp>
        <p:nvSpPr>
          <p:cNvPr id="384" name="Shape 384"/>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Parliamentary Inquiry</a:t>
            </a:r>
          </a:p>
        </p:txBody>
      </p:sp>
      <p:sp>
        <p:nvSpPr>
          <p:cNvPr id="385" name="Shape 385"/>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Purpose:</a:t>
            </a:r>
          </a:p>
          <a:p>
            <a:pPr indent="-285750" lvl="1" marL="742950" marR="0" rtl="0" algn="l">
              <a:lnSpc>
                <a:spcPct val="80000"/>
              </a:lnSpc>
              <a:spcBef>
                <a:spcPts val="400"/>
              </a:spcBef>
              <a:spcAft>
                <a:spcPts val="0"/>
              </a:spcAft>
              <a:buClr>
                <a:schemeClr val="dk1"/>
              </a:buClr>
              <a:buSzPct val="95000"/>
              <a:buFont typeface="Times New Roman"/>
              <a:buChar char="–"/>
            </a:pPr>
            <a:r>
              <a:rPr b="0" i="0" lang="en-US" sz="2000" u="none" cap="none" strike="noStrike">
                <a:solidFill>
                  <a:schemeClr val="dk1"/>
                </a:solidFill>
                <a:latin typeface="Times New Roman"/>
                <a:ea typeface="Times New Roman"/>
                <a:cs typeface="Times New Roman"/>
                <a:sym typeface="Times New Roman"/>
              </a:rPr>
              <a:t>To obtain information on a matter of parliamentary law .</a:t>
            </a:r>
          </a:p>
          <a:p>
            <a:pPr indent="-342900" lvl="0" marL="342900" marR="0" rtl="0" algn="l">
              <a:lnSpc>
                <a:spcPct val="8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Does not require a second</a:t>
            </a:r>
          </a:p>
          <a:p>
            <a:pPr indent="-342900" lvl="0" marL="342900" marR="0" rtl="0" algn="l">
              <a:lnSpc>
                <a:spcPct val="8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Not amendable</a:t>
            </a:r>
          </a:p>
          <a:p>
            <a:pPr indent="-342900" lvl="0" marL="342900" marR="0" rtl="0" algn="l">
              <a:lnSpc>
                <a:spcPct val="8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Not debatable</a:t>
            </a:r>
          </a:p>
          <a:p>
            <a:pPr indent="-342900" lvl="0" marL="342900" marR="0" rtl="0" algn="l">
              <a:lnSpc>
                <a:spcPct val="8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No vote required</a:t>
            </a:r>
          </a:p>
          <a:p>
            <a:pPr indent="-342900" lvl="0" marL="342900" marR="0" rtl="0" algn="l">
              <a:lnSpc>
                <a:spcPct val="8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Can interrupt another speaker</a:t>
            </a:r>
          </a:p>
          <a:p>
            <a:pPr indent="-342900" lvl="0" marL="342900" marR="0" rtl="0" algn="l">
              <a:lnSpc>
                <a:spcPct val="8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Proper Example:</a:t>
            </a:r>
          </a:p>
          <a:p>
            <a:pPr indent="-285750" lvl="1" marL="742950" marR="0" rtl="0" algn="l">
              <a:lnSpc>
                <a:spcPct val="80000"/>
              </a:lnSpc>
              <a:spcBef>
                <a:spcPts val="400"/>
              </a:spcBef>
              <a:spcAft>
                <a:spcPts val="0"/>
              </a:spcAft>
              <a:buClr>
                <a:schemeClr val="dk1"/>
              </a:buClr>
              <a:buSzPct val="95000"/>
              <a:buFont typeface="Times New Roman"/>
              <a:buChar char="–"/>
            </a:pPr>
            <a:r>
              <a:rPr b="0" i="0" lang="en-US" sz="2000" u="none" cap="none" strike="noStrike">
                <a:solidFill>
                  <a:schemeClr val="dk1"/>
                </a:solidFill>
                <a:latin typeface="Times New Roman"/>
                <a:ea typeface="Times New Roman"/>
                <a:cs typeface="Times New Roman"/>
                <a:sym typeface="Times New Roman"/>
              </a:rPr>
              <a:t>Mr. President, I rise to a parliamentary inquiry.</a:t>
            </a:r>
          </a:p>
          <a:p>
            <a:pPr indent="-285750" lvl="1" marL="742950" marR="0" rtl="0" algn="l">
              <a:lnSpc>
                <a:spcPct val="80000"/>
              </a:lnSpc>
              <a:spcBef>
                <a:spcPts val="400"/>
              </a:spcBef>
              <a:spcAft>
                <a:spcPts val="0"/>
              </a:spcAft>
              <a:buClr>
                <a:schemeClr val="dk1"/>
              </a:buClr>
              <a:buSzPct val="95000"/>
              <a:buFont typeface="Times New Roman"/>
              <a:buChar char="–"/>
            </a:pPr>
            <a:r>
              <a:rPr b="0" i="0" lang="en-US" sz="2000" u="none" cap="none" strike="noStrike">
                <a:solidFill>
                  <a:schemeClr val="dk1"/>
                </a:solidFill>
                <a:latin typeface="Times New Roman"/>
                <a:ea typeface="Times New Roman"/>
                <a:cs typeface="Times New Roman"/>
                <a:sym typeface="Times New Roman"/>
              </a:rPr>
              <a:t>President says, “The member will state the inquiry”</a:t>
            </a:r>
          </a:p>
          <a:p>
            <a:pPr indent="-285750" lvl="1" marL="742950" marR="0" rtl="0" algn="l">
              <a:lnSpc>
                <a:spcPct val="80000"/>
              </a:lnSpc>
              <a:spcBef>
                <a:spcPts val="400"/>
              </a:spcBef>
              <a:spcAft>
                <a:spcPts val="0"/>
              </a:spcAft>
              <a:buClr>
                <a:schemeClr val="dk1"/>
              </a:buClr>
              <a:buSzPct val="95000"/>
              <a:buFont typeface="Times New Roman"/>
              <a:buChar char="–"/>
            </a:pPr>
            <a:r>
              <a:rPr b="0" i="0" lang="en-US" sz="2000" u="none" cap="none" strike="noStrike">
                <a:solidFill>
                  <a:schemeClr val="dk1"/>
                </a:solidFill>
                <a:latin typeface="Times New Roman"/>
                <a:ea typeface="Times New Roman"/>
                <a:cs typeface="Times New Roman"/>
                <a:sym typeface="Times New Roman"/>
              </a:rPr>
              <a:t>Then the member state the question.</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21" name="Shape 121"/>
        <p:cNvGrpSpPr/>
        <p:nvPr/>
      </p:nvGrpSpPr>
      <p:grpSpPr>
        <a:xfrm>
          <a:off x="0" y="0"/>
          <a:ext cx="0" cy="0"/>
          <a:chOff x="0" y="0"/>
          <a:chExt cx="0" cy="0"/>
        </a:xfrm>
      </p:grpSpPr>
      <p:sp>
        <p:nvSpPr>
          <p:cNvPr id="122" name="Shape 122"/>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Parliamentary Procedure Basics</a:t>
            </a:r>
          </a:p>
        </p:txBody>
      </p:sp>
      <p:sp>
        <p:nvSpPr>
          <p:cNvPr id="123" name="Shape 123"/>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Presiding Officer referred to as:</a:t>
            </a:r>
          </a:p>
          <a:p>
            <a:pPr indent="-285750" lvl="1" marL="742950" marR="0" rtl="0" algn="l">
              <a:lnSpc>
                <a:spcPct val="10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Mr./Madam President</a:t>
            </a:r>
          </a:p>
          <a:p>
            <a:pPr indent="-285750" lvl="1" marL="742950" marR="0" rtl="0" algn="l">
              <a:lnSpc>
                <a:spcPct val="10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Mr./Madam Chairperson</a:t>
            </a:r>
          </a:p>
          <a:p>
            <a:pPr indent="-342900" lvl="0" marL="342900" marR="0" rtl="0" algn="l">
              <a:lnSpc>
                <a:spcPct val="10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Everyone gets a chance to voice their opinion or debate.</a:t>
            </a:r>
          </a:p>
          <a:p>
            <a:pPr indent="-342900" lvl="0" marL="342900" marR="0" rtl="0" algn="l">
              <a:lnSpc>
                <a:spcPct val="10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Everyone gets the chance to vote</a:t>
            </a:r>
          </a:p>
          <a:p>
            <a:pPr indent="-285750" lvl="1" marL="742950" marR="0" rtl="0" algn="l">
              <a:lnSpc>
                <a:spcPct val="10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Must be a yes or no vote.</a:t>
            </a: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89" name="Shape 389"/>
        <p:cNvGrpSpPr/>
        <p:nvPr/>
      </p:nvGrpSpPr>
      <p:grpSpPr>
        <a:xfrm>
          <a:off x="0" y="0"/>
          <a:ext cx="0" cy="0"/>
          <a:chOff x="0" y="0"/>
          <a:chExt cx="0" cy="0"/>
        </a:xfrm>
      </p:grpSpPr>
      <p:sp>
        <p:nvSpPr>
          <p:cNvPr id="390" name="Shape 390"/>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Point of Order</a:t>
            </a:r>
          </a:p>
        </p:txBody>
      </p:sp>
      <p:sp>
        <p:nvSpPr>
          <p:cNvPr id="391" name="Shape 391"/>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Purpose:</a:t>
            </a:r>
          </a:p>
          <a:p>
            <a:pPr indent="-285750" lvl="1" marL="742950" marR="0" rtl="0" algn="l">
              <a:lnSpc>
                <a:spcPct val="80000"/>
              </a:lnSpc>
              <a:spcBef>
                <a:spcPts val="400"/>
              </a:spcBef>
              <a:spcAft>
                <a:spcPts val="0"/>
              </a:spcAft>
              <a:buClr>
                <a:schemeClr val="dk1"/>
              </a:buClr>
              <a:buSzPct val="95000"/>
              <a:buFont typeface="Times New Roman"/>
              <a:buChar char="–"/>
            </a:pPr>
            <a:r>
              <a:rPr b="0" i="0" lang="en-US" sz="2000" u="none" cap="none" strike="noStrike">
                <a:solidFill>
                  <a:schemeClr val="dk1"/>
                </a:solidFill>
                <a:latin typeface="Times New Roman"/>
                <a:ea typeface="Times New Roman"/>
                <a:cs typeface="Times New Roman"/>
                <a:sym typeface="Times New Roman"/>
              </a:rPr>
              <a:t>Used when a member thinks that the rules of the group or the rules of parliamentary procedure are being violated.</a:t>
            </a:r>
          </a:p>
          <a:p>
            <a:pPr indent="-342900" lvl="0" marL="342900" marR="0" rtl="0" algn="l">
              <a:lnSpc>
                <a:spcPct val="8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Does not require a second.</a:t>
            </a:r>
          </a:p>
          <a:p>
            <a:pPr indent="-342900" lvl="0" marL="342900" marR="0" rtl="0" algn="l">
              <a:lnSpc>
                <a:spcPct val="8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Not amendable</a:t>
            </a:r>
          </a:p>
          <a:p>
            <a:pPr indent="-342900" lvl="0" marL="342900" marR="0" rtl="0" algn="l">
              <a:lnSpc>
                <a:spcPct val="8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Not debatable</a:t>
            </a:r>
          </a:p>
          <a:p>
            <a:pPr indent="-342900" lvl="0" marL="342900" marR="0" rtl="0" algn="l">
              <a:lnSpc>
                <a:spcPct val="8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President decides on verdict</a:t>
            </a:r>
          </a:p>
          <a:p>
            <a:pPr indent="-342900" lvl="0" marL="342900" marR="0" rtl="0" algn="l">
              <a:lnSpc>
                <a:spcPct val="8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Can interrupt another speaker</a:t>
            </a:r>
          </a:p>
          <a:p>
            <a:pPr indent="-342900" lvl="0" marL="342900" marR="0" rtl="0" algn="l">
              <a:lnSpc>
                <a:spcPct val="8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Proper Example:</a:t>
            </a:r>
          </a:p>
          <a:p>
            <a:pPr indent="-285750" lvl="1" marL="742950" marR="0" rtl="0" algn="l">
              <a:lnSpc>
                <a:spcPct val="80000"/>
              </a:lnSpc>
              <a:spcBef>
                <a:spcPts val="400"/>
              </a:spcBef>
              <a:spcAft>
                <a:spcPts val="0"/>
              </a:spcAft>
              <a:buClr>
                <a:schemeClr val="dk1"/>
              </a:buClr>
              <a:buSzPct val="95000"/>
              <a:buFont typeface="Times New Roman"/>
              <a:buChar char="–"/>
            </a:pPr>
            <a:r>
              <a:rPr b="0" i="0" lang="en-US" sz="2000" u="none" cap="none" strike="noStrike">
                <a:solidFill>
                  <a:schemeClr val="dk1"/>
                </a:solidFill>
                <a:latin typeface="Times New Roman"/>
                <a:ea typeface="Times New Roman"/>
                <a:cs typeface="Times New Roman"/>
                <a:sym typeface="Times New Roman"/>
              </a:rPr>
              <a:t>Mr. President, I rise to a point of order</a:t>
            </a:r>
          </a:p>
          <a:p>
            <a:pPr indent="-285750" lvl="1" marL="742950" marR="0" rtl="0" algn="l">
              <a:lnSpc>
                <a:spcPct val="80000"/>
              </a:lnSpc>
              <a:spcBef>
                <a:spcPts val="400"/>
              </a:spcBef>
              <a:spcAft>
                <a:spcPts val="0"/>
              </a:spcAft>
              <a:buClr>
                <a:schemeClr val="dk1"/>
              </a:buClr>
              <a:buSzPct val="95000"/>
              <a:buFont typeface="Times New Roman"/>
              <a:buChar char="–"/>
            </a:pPr>
            <a:r>
              <a:rPr b="0" i="0" lang="en-US" sz="2000" u="none" cap="none" strike="noStrike">
                <a:solidFill>
                  <a:schemeClr val="dk1"/>
                </a:solidFill>
                <a:latin typeface="Times New Roman"/>
                <a:ea typeface="Times New Roman"/>
                <a:cs typeface="Times New Roman"/>
                <a:sym typeface="Times New Roman"/>
              </a:rPr>
              <a:t>President says, “State your point”</a:t>
            </a:r>
          </a:p>
          <a:p>
            <a:pPr indent="-285750" lvl="1" marL="742950" marR="0" rtl="0" algn="l">
              <a:lnSpc>
                <a:spcPct val="80000"/>
              </a:lnSpc>
              <a:spcBef>
                <a:spcPts val="400"/>
              </a:spcBef>
              <a:spcAft>
                <a:spcPts val="0"/>
              </a:spcAft>
              <a:buClr>
                <a:schemeClr val="dk1"/>
              </a:buClr>
              <a:buSzPct val="95000"/>
              <a:buFont typeface="Times New Roman"/>
              <a:buChar char="–"/>
            </a:pPr>
            <a:r>
              <a:rPr b="0" i="0" lang="en-US" sz="2000" u="none" cap="none" strike="noStrike">
                <a:solidFill>
                  <a:schemeClr val="dk1"/>
                </a:solidFill>
                <a:latin typeface="Times New Roman"/>
                <a:ea typeface="Times New Roman"/>
                <a:cs typeface="Times New Roman"/>
                <a:sym typeface="Times New Roman"/>
              </a:rPr>
              <a:t>After member state point, president says “your point is well taken” or “Your point is not well taken”.</a:t>
            </a: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95" name="Shape 395"/>
        <p:cNvGrpSpPr/>
        <p:nvPr/>
      </p:nvGrpSpPr>
      <p:grpSpPr>
        <a:xfrm>
          <a:off x="0" y="0"/>
          <a:ext cx="0" cy="0"/>
          <a:chOff x="0" y="0"/>
          <a:chExt cx="0" cy="0"/>
        </a:xfrm>
      </p:grpSpPr>
      <p:sp>
        <p:nvSpPr>
          <p:cNvPr id="396" name="Shape 396"/>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Suspend the Rules</a:t>
            </a:r>
          </a:p>
        </p:txBody>
      </p:sp>
      <p:sp>
        <p:nvSpPr>
          <p:cNvPr id="397" name="Shape 397"/>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Purpose:</a:t>
            </a:r>
          </a:p>
          <a:p>
            <a:pPr indent="-285750" lvl="1" marL="742950" marR="0" rtl="0" algn="l">
              <a:lnSpc>
                <a:spcPct val="90000"/>
              </a:lnSpc>
              <a:spcBef>
                <a:spcPts val="400"/>
              </a:spcBef>
              <a:spcAft>
                <a:spcPts val="0"/>
              </a:spcAft>
              <a:buClr>
                <a:schemeClr val="dk1"/>
              </a:buClr>
              <a:buSzPct val="95000"/>
              <a:buFont typeface="Times New Roman"/>
              <a:buChar char="–"/>
            </a:pPr>
            <a:r>
              <a:rPr b="0" i="0" lang="en-US" sz="2000" u="none" cap="none" strike="noStrike">
                <a:solidFill>
                  <a:schemeClr val="dk1"/>
                </a:solidFill>
                <a:latin typeface="Times New Roman"/>
                <a:ea typeface="Times New Roman"/>
                <a:cs typeface="Times New Roman"/>
                <a:sym typeface="Times New Roman"/>
              </a:rPr>
              <a:t>Allows the chapter to break the rules of parliamentary procedure, or the current constitution for a short period of time.</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Requires a second</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Not amendable</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Not debatable </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2/3 Majority Vote</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Cannot interrupt another speaker</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Proper Example:</a:t>
            </a:r>
          </a:p>
          <a:p>
            <a:pPr indent="-285750" lvl="1" marL="742950" marR="0" rtl="0" algn="l">
              <a:lnSpc>
                <a:spcPct val="90000"/>
              </a:lnSpc>
              <a:spcBef>
                <a:spcPts val="400"/>
              </a:spcBef>
              <a:spcAft>
                <a:spcPts val="0"/>
              </a:spcAft>
              <a:buClr>
                <a:schemeClr val="dk1"/>
              </a:buClr>
              <a:buSzPct val="95000"/>
              <a:buFont typeface="Times New Roman"/>
              <a:buChar char="–"/>
            </a:pPr>
            <a:r>
              <a:rPr b="0" i="0" lang="en-US" sz="2000" u="none" cap="none" strike="noStrike">
                <a:solidFill>
                  <a:schemeClr val="dk1"/>
                </a:solidFill>
                <a:latin typeface="Times New Roman"/>
                <a:ea typeface="Times New Roman"/>
                <a:cs typeface="Times New Roman"/>
                <a:sym typeface="Times New Roman"/>
              </a:rPr>
              <a:t>Mr. President, because of the lack of time tonight, I move to suspend the rules and move directly to new business.</a:t>
            </a: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01" name="Shape 401"/>
        <p:cNvGrpSpPr/>
        <p:nvPr/>
      </p:nvGrpSpPr>
      <p:grpSpPr>
        <a:xfrm>
          <a:off x="0" y="0"/>
          <a:ext cx="0" cy="0"/>
          <a:chOff x="0" y="0"/>
          <a:chExt cx="0" cy="0"/>
        </a:xfrm>
      </p:grpSpPr>
      <p:sp>
        <p:nvSpPr>
          <p:cNvPr id="402" name="Shape 402"/>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Withdraw a Motion</a:t>
            </a:r>
          </a:p>
        </p:txBody>
      </p:sp>
      <p:sp>
        <p:nvSpPr>
          <p:cNvPr id="403" name="Shape 403"/>
          <p:cNvSpPr txBox="1"/>
          <p:nvPr>
            <p:ph idx="1" type="body"/>
          </p:nvPr>
        </p:nvSpPr>
        <p:spPr>
          <a:xfrm>
            <a:off x="1371600" y="1981200"/>
            <a:ext cx="7772400"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Purpose:</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Allows for the maker of a motion to completely take it off the floor for discussion.</a:t>
            </a:r>
          </a:p>
          <a:p>
            <a:pPr indent="-342900" lvl="0" marL="342900" marR="0" rtl="0" algn="l">
              <a:lnSpc>
                <a:spcPct val="9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No second required</a:t>
            </a:r>
          </a:p>
          <a:p>
            <a:pPr indent="-342900" lvl="0" marL="342900" marR="0" rtl="0" algn="l">
              <a:lnSpc>
                <a:spcPct val="9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Not amendable</a:t>
            </a:r>
          </a:p>
          <a:p>
            <a:pPr indent="-342900" lvl="0" marL="342900" marR="0" rtl="0" algn="l">
              <a:lnSpc>
                <a:spcPct val="9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Not debatable</a:t>
            </a:r>
          </a:p>
          <a:p>
            <a:pPr indent="-342900" lvl="0" marL="342900" marR="0" rtl="0" algn="l">
              <a:lnSpc>
                <a:spcPct val="9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If made before the president first states the motion, it is automatically withdrawn with no second or vote.</a:t>
            </a: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07" name="Shape 407"/>
        <p:cNvGrpSpPr/>
        <p:nvPr/>
      </p:nvGrpSpPr>
      <p:grpSpPr>
        <a:xfrm>
          <a:off x="0" y="0"/>
          <a:ext cx="0" cy="0"/>
          <a:chOff x="0" y="0"/>
          <a:chExt cx="0" cy="0"/>
        </a:xfrm>
      </p:grpSpPr>
      <p:sp>
        <p:nvSpPr>
          <p:cNvPr id="408" name="Shape 408"/>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Withdraw a Motion</a:t>
            </a:r>
          </a:p>
        </p:txBody>
      </p:sp>
      <p:sp>
        <p:nvSpPr>
          <p:cNvPr id="409" name="Shape 409"/>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If made after the president first states the motion, the following steps must be taken:</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President must ask if anyone objects to the maker withdrawing the motion</a:t>
            </a:r>
          </a:p>
          <a:p>
            <a:pPr indent="-228600" lvl="2" marL="1143000" marR="0" rtl="0" algn="l">
              <a:lnSpc>
                <a:spcPct val="80000"/>
              </a:lnSpc>
              <a:spcBef>
                <a:spcPts val="400"/>
              </a:spcBef>
              <a:spcAft>
                <a:spcPts val="0"/>
              </a:spcAft>
              <a:buClr>
                <a:schemeClr val="dk1"/>
              </a:buClr>
              <a:buSzPct val="100000"/>
              <a:buFont typeface="Times New Roman"/>
              <a:buChar char="•"/>
            </a:pPr>
            <a:r>
              <a:rPr b="0" i="0" lang="en-US" sz="2000" u="none" cap="none" strike="noStrike">
                <a:solidFill>
                  <a:schemeClr val="dk1"/>
                </a:solidFill>
                <a:latin typeface="Times New Roman"/>
                <a:ea typeface="Times New Roman"/>
                <a:cs typeface="Times New Roman"/>
                <a:sym typeface="Times New Roman"/>
              </a:rPr>
              <a:t>If someone objects….</a:t>
            </a:r>
          </a:p>
          <a:p>
            <a:pPr indent="-228600" lvl="3" marL="1600200" marR="0" rtl="0" algn="l">
              <a:lnSpc>
                <a:spcPct val="80000"/>
              </a:lnSpc>
              <a:spcBef>
                <a:spcPts val="360"/>
              </a:spcBef>
              <a:spcAft>
                <a:spcPts val="0"/>
              </a:spcAft>
              <a:buClr>
                <a:schemeClr val="dk1"/>
              </a:buClr>
              <a:buSzPct val="100000"/>
              <a:buFont typeface="Times New Roman"/>
              <a:buChar char="–"/>
            </a:pPr>
            <a:r>
              <a:rPr b="0" i="0" lang="en-US" sz="1800" u="none" cap="none" strike="noStrike">
                <a:solidFill>
                  <a:schemeClr val="dk1"/>
                </a:solidFill>
                <a:latin typeface="Times New Roman"/>
                <a:ea typeface="Times New Roman"/>
                <a:cs typeface="Times New Roman"/>
                <a:sym typeface="Times New Roman"/>
              </a:rPr>
              <a:t>Must be seconded and passes with majority vote.</a:t>
            </a:r>
          </a:p>
          <a:p>
            <a:pPr indent="-228600" lvl="2" marL="1143000" marR="0" rtl="0" algn="l">
              <a:lnSpc>
                <a:spcPct val="80000"/>
              </a:lnSpc>
              <a:spcBef>
                <a:spcPts val="400"/>
              </a:spcBef>
              <a:spcAft>
                <a:spcPts val="0"/>
              </a:spcAft>
              <a:buClr>
                <a:schemeClr val="dk1"/>
              </a:buClr>
              <a:buSzPct val="100000"/>
              <a:buFont typeface="Times New Roman"/>
              <a:buChar char="•"/>
            </a:pPr>
            <a:r>
              <a:rPr b="0" i="0" lang="en-US" sz="2000" u="none" cap="none" strike="noStrike">
                <a:solidFill>
                  <a:schemeClr val="dk1"/>
                </a:solidFill>
                <a:latin typeface="Times New Roman"/>
                <a:ea typeface="Times New Roman"/>
                <a:cs typeface="Times New Roman"/>
                <a:sym typeface="Times New Roman"/>
              </a:rPr>
              <a:t>If no one objects….</a:t>
            </a:r>
          </a:p>
          <a:p>
            <a:pPr indent="-228600" lvl="3" marL="1600200" marR="0" rtl="0" algn="l">
              <a:lnSpc>
                <a:spcPct val="80000"/>
              </a:lnSpc>
              <a:spcBef>
                <a:spcPts val="360"/>
              </a:spcBef>
              <a:spcAft>
                <a:spcPts val="0"/>
              </a:spcAft>
              <a:buClr>
                <a:schemeClr val="dk1"/>
              </a:buClr>
              <a:buSzPct val="100000"/>
              <a:buFont typeface="Times New Roman"/>
              <a:buChar char="–"/>
            </a:pPr>
            <a:r>
              <a:rPr b="0" i="0" lang="en-US" sz="1800" u="none" cap="none" strike="noStrike">
                <a:solidFill>
                  <a:schemeClr val="dk1"/>
                </a:solidFill>
                <a:latin typeface="Times New Roman"/>
                <a:ea typeface="Times New Roman"/>
                <a:cs typeface="Times New Roman"/>
                <a:sym typeface="Times New Roman"/>
              </a:rPr>
              <a:t>The motion is automatically withdrawn.</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Cannot be made after discussion had begun.</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Proper Example:</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Mr. President, I would like to withdraw my motion.</a:t>
            </a: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13" name="Shape 413"/>
        <p:cNvGrpSpPr/>
        <p:nvPr/>
      </p:nvGrpSpPr>
      <p:grpSpPr>
        <a:xfrm>
          <a:off x="0" y="0"/>
          <a:ext cx="0" cy="0"/>
          <a:chOff x="0" y="0"/>
          <a:chExt cx="0" cy="0"/>
        </a:xfrm>
      </p:grpSpPr>
      <p:sp>
        <p:nvSpPr>
          <p:cNvPr id="414" name="Shape 414"/>
          <p:cNvSpPr txBox="1"/>
          <p:nvPr/>
        </p:nvSpPr>
        <p:spPr>
          <a:xfrm>
            <a:off x="1600200" y="1219200"/>
            <a:ext cx="7162799" cy="4479923"/>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dk1"/>
              </a:buClr>
              <a:buSzPct val="25000"/>
              <a:buFont typeface="Times New Roman"/>
              <a:buNone/>
            </a:pPr>
            <a:r>
              <a:rPr b="0" i="0" lang="en-US" sz="7200" u="none" cap="none" strike="noStrike">
                <a:solidFill>
                  <a:schemeClr val="dk1"/>
                </a:solidFill>
                <a:latin typeface="Times New Roman"/>
                <a:ea typeface="Times New Roman"/>
                <a:cs typeface="Times New Roman"/>
                <a:sym typeface="Times New Roman"/>
              </a:rPr>
              <a:t>Motions That Bring a Question Again Before the Assembly</a:t>
            </a: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18" name="Shape 418"/>
        <p:cNvGrpSpPr/>
        <p:nvPr/>
      </p:nvGrpSpPr>
      <p:grpSpPr>
        <a:xfrm>
          <a:off x="0" y="0"/>
          <a:ext cx="0" cy="0"/>
          <a:chOff x="0" y="0"/>
          <a:chExt cx="0" cy="0"/>
        </a:xfrm>
      </p:grpSpPr>
      <p:sp>
        <p:nvSpPr>
          <p:cNvPr id="419" name="Shape 419"/>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Reconsider</a:t>
            </a:r>
          </a:p>
        </p:txBody>
      </p:sp>
      <p:sp>
        <p:nvSpPr>
          <p:cNvPr id="420" name="Shape 420"/>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Purpose:</a:t>
            </a:r>
          </a:p>
          <a:p>
            <a:pPr indent="-285750" lvl="1" marL="742950" marR="0" rtl="0" algn="l">
              <a:lnSpc>
                <a:spcPct val="80000"/>
              </a:lnSpc>
              <a:spcBef>
                <a:spcPts val="400"/>
              </a:spcBef>
              <a:spcAft>
                <a:spcPts val="0"/>
              </a:spcAft>
              <a:buClr>
                <a:schemeClr val="dk1"/>
              </a:buClr>
              <a:buSzPct val="95000"/>
              <a:buFont typeface="Times New Roman"/>
              <a:buChar char="–"/>
            </a:pPr>
            <a:r>
              <a:rPr b="0" i="0" lang="en-US" sz="2000" u="none" cap="none" strike="noStrike">
                <a:solidFill>
                  <a:schemeClr val="dk1"/>
                </a:solidFill>
                <a:latin typeface="Times New Roman"/>
                <a:ea typeface="Times New Roman"/>
                <a:cs typeface="Times New Roman"/>
                <a:sym typeface="Times New Roman"/>
              </a:rPr>
              <a:t>To reevaluate a decision made earlier.</a:t>
            </a:r>
          </a:p>
          <a:p>
            <a:pPr indent="-342900" lvl="0" marL="342900" marR="0" rtl="0" algn="l">
              <a:lnSpc>
                <a:spcPct val="8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Requires a second</a:t>
            </a:r>
          </a:p>
          <a:p>
            <a:pPr indent="-342900" lvl="0" marL="342900" marR="0" rtl="0" algn="l">
              <a:lnSpc>
                <a:spcPct val="8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Not amendable</a:t>
            </a:r>
          </a:p>
          <a:p>
            <a:pPr indent="-342900" lvl="0" marL="342900" marR="0" rtl="0" algn="l">
              <a:lnSpc>
                <a:spcPct val="8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Debatable</a:t>
            </a:r>
          </a:p>
          <a:p>
            <a:pPr indent="-342900" lvl="0" marL="342900" marR="0" rtl="0" algn="l">
              <a:lnSpc>
                <a:spcPct val="8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Majority Vote</a:t>
            </a:r>
          </a:p>
          <a:p>
            <a:pPr indent="-342900" lvl="0" marL="342900" marR="0" rtl="0" algn="l">
              <a:lnSpc>
                <a:spcPct val="8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Cannot interrupt another speaker</a:t>
            </a:r>
          </a:p>
          <a:p>
            <a:pPr indent="-342900" lvl="0" marL="342900" marR="0" rtl="0" algn="l">
              <a:lnSpc>
                <a:spcPct val="8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If passed, the motion to be reconsidered is handled                    as if it were never voted on.</a:t>
            </a:r>
          </a:p>
          <a:p>
            <a:pPr indent="-342900" lvl="0" marL="342900" marR="0" rtl="0" algn="l">
              <a:lnSpc>
                <a:spcPct val="8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Can only be made by a person who voted on the                          winning side.</a:t>
            </a: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24" name="Shape 424"/>
        <p:cNvGrpSpPr/>
        <p:nvPr/>
      </p:nvGrpSpPr>
      <p:grpSpPr>
        <a:xfrm>
          <a:off x="0" y="0"/>
          <a:ext cx="0" cy="0"/>
          <a:chOff x="0" y="0"/>
          <a:chExt cx="0" cy="0"/>
        </a:xfrm>
      </p:grpSpPr>
      <p:sp>
        <p:nvSpPr>
          <p:cNvPr id="425" name="Shape 425"/>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Reconsider</a:t>
            </a:r>
          </a:p>
        </p:txBody>
      </p:sp>
      <p:sp>
        <p:nvSpPr>
          <p:cNvPr id="426" name="Shape 426"/>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If passed, the motion is handled immediately if:</a:t>
            </a:r>
          </a:p>
          <a:p>
            <a:pPr indent="-285750" lvl="1" marL="742950" marR="0" rtl="0" algn="l">
              <a:lnSpc>
                <a:spcPct val="10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Only a main motion with amendments is on the floor.</a:t>
            </a:r>
          </a:p>
          <a:p>
            <a:pPr indent="-342900" lvl="0" marL="342900" marR="0" rtl="0" algn="l">
              <a:lnSpc>
                <a:spcPct val="10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Handled after the current business if:</a:t>
            </a:r>
          </a:p>
          <a:p>
            <a:pPr indent="-285750" lvl="1" marL="742950" marR="0" rtl="0" algn="l">
              <a:lnSpc>
                <a:spcPct val="10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Discussion on refer to committee or postponement has been started.</a:t>
            </a: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30" name="Shape 430"/>
        <p:cNvGrpSpPr/>
        <p:nvPr/>
      </p:nvGrpSpPr>
      <p:grpSpPr>
        <a:xfrm>
          <a:off x="0" y="0"/>
          <a:ext cx="0" cy="0"/>
          <a:chOff x="0" y="0"/>
          <a:chExt cx="0" cy="0"/>
        </a:xfrm>
      </p:grpSpPr>
      <p:sp>
        <p:nvSpPr>
          <p:cNvPr id="431" name="Shape 431"/>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Reconsider</a:t>
            </a:r>
          </a:p>
        </p:txBody>
      </p:sp>
      <p:sp>
        <p:nvSpPr>
          <p:cNvPr id="432" name="Shape 432"/>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Motions that can be reconsidered:</a:t>
            </a:r>
          </a:p>
          <a:p>
            <a:pPr indent="-285750" lvl="1" marL="742950" marR="0" rtl="0" algn="l">
              <a:lnSpc>
                <a:spcPct val="10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Main Motions</a:t>
            </a:r>
          </a:p>
          <a:p>
            <a:pPr indent="-285750" lvl="1" marL="742950" marR="0" rtl="0" algn="l">
              <a:lnSpc>
                <a:spcPct val="10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Amendments</a:t>
            </a:r>
          </a:p>
          <a:p>
            <a:pPr indent="-285750" lvl="1" marL="742950" marR="0" rtl="0" algn="l">
              <a:lnSpc>
                <a:spcPct val="10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Refer to Committee</a:t>
            </a:r>
          </a:p>
          <a:p>
            <a:pPr indent="-285750" lvl="1" marL="742950" marR="0" rtl="0" algn="l">
              <a:lnSpc>
                <a:spcPct val="10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Postpone Definitely</a:t>
            </a:r>
          </a:p>
          <a:p>
            <a:pPr indent="-285750" lvl="1" marL="742950" marR="0" rtl="0" algn="l">
              <a:lnSpc>
                <a:spcPct val="10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Previous Question</a:t>
            </a:r>
          </a:p>
          <a:p>
            <a:pPr indent="-285750" lvl="1" marL="742950" marR="0" rtl="0" algn="l">
              <a:lnSpc>
                <a:spcPct val="10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Extend/Limit Debate</a:t>
            </a:r>
          </a:p>
          <a:p>
            <a:pPr indent="-285750" lvl="1" marL="742950" marR="0" rtl="0" algn="l">
              <a:lnSpc>
                <a:spcPct val="10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Appeal</a:t>
            </a:r>
          </a:p>
          <a:p>
            <a:pPr indent="-285750" lvl="1" marL="742950" marR="0" rtl="0" algn="l">
              <a:lnSpc>
                <a:spcPct val="10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Fix Time to Adjourn</a:t>
            </a: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36" name="Shape 436"/>
        <p:cNvGrpSpPr/>
        <p:nvPr/>
      </p:nvGrpSpPr>
      <p:grpSpPr>
        <a:xfrm>
          <a:off x="0" y="0"/>
          <a:ext cx="0" cy="0"/>
          <a:chOff x="0" y="0"/>
          <a:chExt cx="0" cy="0"/>
        </a:xfrm>
      </p:grpSpPr>
      <p:sp>
        <p:nvSpPr>
          <p:cNvPr id="437" name="Shape 437"/>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Reconsider</a:t>
            </a:r>
          </a:p>
        </p:txBody>
      </p:sp>
      <p:sp>
        <p:nvSpPr>
          <p:cNvPr id="438" name="Shape 438"/>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Motions that can be reconsidered if the passed:</a:t>
            </a:r>
          </a:p>
          <a:p>
            <a:pPr indent="-285750" lvl="1" marL="742950" marR="0" rtl="0" algn="l">
              <a:lnSpc>
                <a:spcPct val="10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Postpone Indefinitely</a:t>
            </a:r>
          </a:p>
          <a:p>
            <a:pPr indent="-342900" lvl="0" marL="342900" marR="0" rtl="0" algn="l">
              <a:lnSpc>
                <a:spcPct val="10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Motions that can be reconsidered if the failed:</a:t>
            </a:r>
          </a:p>
          <a:p>
            <a:pPr indent="-285750" lvl="1" marL="742950" marR="0" rtl="0" algn="l">
              <a:lnSpc>
                <a:spcPct val="10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Object to Consideration of Question</a:t>
            </a:r>
          </a:p>
          <a:p>
            <a:pPr indent="-285750" lvl="1" marL="742950" marR="0" rtl="0" algn="l">
              <a:lnSpc>
                <a:spcPct val="10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Rescind</a:t>
            </a:r>
          </a:p>
          <a:p>
            <a:pPr indent="-342900" lvl="0" marL="342900" marR="0" rtl="0" algn="l">
              <a:lnSpc>
                <a:spcPct val="10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Proper Example:</a:t>
            </a:r>
          </a:p>
          <a:p>
            <a:pPr indent="-285750" lvl="1" marL="742950" marR="0" rtl="0" algn="l">
              <a:lnSpc>
                <a:spcPct val="10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Mr. President, I move to reconsider the motion to have a cookout on March 1st for all FFA members.</a:t>
            </a: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42" name="Shape 442"/>
        <p:cNvGrpSpPr/>
        <p:nvPr/>
      </p:nvGrpSpPr>
      <p:grpSpPr>
        <a:xfrm>
          <a:off x="0" y="0"/>
          <a:ext cx="0" cy="0"/>
          <a:chOff x="0" y="0"/>
          <a:chExt cx="0" cy="0"/>
        </a:xfrm>
      </p:grpSpPr>
      <p:sp>
        <p:nvSpPr>
          <p:cNvPr id="443" name="Shape 443"/>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Rescind</a:t>
            </a:r>
          </a:p>
        </p:txBody>
      </p:sp>
      <p:sp>
        <p:nvSpPr>
          <p:cNvPr id="444" name="Shape 444"/>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Purpose:</a:t>
            </a:r>
          </a:p>
          <a:p>
            <a:pPr indent="-285750" lvl="1" marL="742950" marR="0" rtl="0" algn="l">
              <a:lnSpc>
                <a:spcPct val="90000"/>
              </a:lnSpc>
              <a:spcBef>
                <a:spcPts val="400"/>
              </a:spcBef>
              <a:spcAft>
                <a:spcPts val="0"/>
              </a:spcAft>
              <a:buClr>
                <a:schemeClr val="dk1"/>
              </a:buClr>
              <a:buSzPct val="95000"/>
              <a:buFont typeface="Times New Roman"/>
              <a:buChar char="–"/>
            </a:pPr>
            <a:r>
              <a:rPr b="0" i="0" lang="en-US" sz="2000" u="none" cap="none" strike="noStrike">
                <a:solidFill>
                  <a:schemeClr val="dk1"/>
                </a:solidFill>
                <a:latin typeface="Times New Roman"/>
                <a:ea typeface="Times New Roman"/>
                <a:cs typeface="Times New Roman"/>
                <a:sym typeface="Times New Roman"/>
              </a:rPr>
              <a:t>To repeal a previous action.</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Requires a second</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Amendable</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Debatable</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2/3 Majority Vote without prior warning</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Cannot interrupt another speaker</a:t>
            </a:r>
          </a:p>
          <a:p>
            <a:pPr indent="-342900" lvl="0" marL="342900" marR="0" rtl="0" algn="l">
              <a:lnSpc>
                <a:spcPct val="90000"/>
              </a:lnSpc>
              <a:spcBef>
                <a:spcPts val="480"/>
              </a:spcBef>
              <a:spcAft>
                <a:spcPts val="0"/>
              </a:spcAft>
              <a:buClr>
                <a:schemeClr val="dk2"/>
              </a:buClr>
              <a:buSzPct val="100000"/>
              <a:buFont typeface="Noto Sans Symbols"/>
              <a:buChar char="•"/>
            </a:pPr>
            <a:r>
              <a:rPr b="0" i="0" lang="en-US" sz="2400" u="none" cap="none" strike="noStrike">
                <a:solidFill>
                  <a:schemeClr val="dk1"/>
                </a:solidFill>
                <a:latin typeface="Times New Roman"/>
                <a:ea typeface="Times New Roman"/>
                <a:cs typeface="Times New Roman"/>
                <a:sym typeface="Times New Roman"/>
              </a:rPr>
              <a:t>Proper Example:</a:t>
            </a:r>
          </a:p>
          <a:p>
            <a:pPr indent="-285750" lvl="1" marL="742950" marR="0" rtl="0" algn="l">
              <a:lnSpc>
                <a:spcPct val="90000"/>
              </a:lnSpc>
              <a:spcBef>
                <a:spcPts val="400"/>
              </a:spcBef>
              <a:spcAft>
                <a:spcPts val="0"/>
              </a:spcAft>
              <a:buClr>
                <a:schemeClr val="dk1"/>
              </a:buClr>
              <a:buSzPct val="95000"/>
              <a:buFont typeface="Times New Roman"/>
              <a:buChar char="–"/>
            </a:pPr>
            <a:r>
              <a:rPr b="0" i="0" lang="en-US" sz="2000" u="none" cap="none" strike="noStrike">
                <a:solidFill>
                  <a:schemeClr val="dk1"/>
                </a:solidFill>
                <a:latin typeface="Times New Roman"/>
                <a:ea typeface="Times New Roman"/>
                <a:cs typeface="Times New Roman"/>
                <a:sym typeface="Times New Roman"/>
              </a:rPr>
              <a:t>Mr. President, I move to rescind the motion adopted at the January meeting</a:t>
            </a:r>
            <a:r>
              <a:rPr b="0" i="0" lang="en-US" sz="1800" u="none" cap="none" strike="noStrike">
                <a:solidFill>
                  <a:schemeClr val="dk1"/>
                </a:solidFill>
                <a:latin typeface="Times New Roman"/>
                <a:ea typeface="Times New Roman"/>
                <a:cs typeface="Times New Roman"/>
                <a:sym typeface="Times New Roman"/>
              </a:rPr>
              <a:t> </a:t>
            </a:r>
            <a:r>
              <a:rPr b="0" i="0" lang="en-US" sz="2000" u="none" cap="none" strike="noStrike">
                <a:solidFill>
                  <a:schemeClr val="dk1"/>
                </a:solidFill>
                <a:latin typeface="Times New Roman"/>
                <a:ea typeface="Times New Roman"/>
                <a:cs typeface="Times New Roman"/>
                <a:sym typeface="Times New Roman"/>
              </a:rPr>
              <a:t>have a cookout on March 1</a:t>
            </a:r>
            <a:r>
              <a:rPr b="0" baseline="30000" i="0" lang="en-US" sz="2000" u="none" cap="none" strike="noStrike">
                <a:solidFill>
                  <a:schemeClr val="dk1"/>
                </a:solidFill>
                <a:latin typeface="Times New Roman"/>
                <a:ea typeface="Times New Roman"/>
                <a:cs typeface="Times New Roman"/>
                <a:sym typeface="Times New Roman"/>
              </a:rPr>
              <a:t>st</a:t>
            </a:r>
            <a:r>
              <a:rPr b="0" i="0" lang="en-US" sz="2000" u="none" cap="none" strike="noStrike">
                <a:solidFill>
                  <a:schemeClr val="dk1"/>
                </a:solidFill>
                <a:latin typeface="Times New Roman"/>
                <a:ea typeface="Times New Roman"/>
                <a:cs typeface="Times New Roman"/>
                <a:sym typeface="Times New Roman"/>
              </a:rPr>
              <a:t> for all FFA</a:t>
            </a:r>
            <a:r>
              <a:rPr b="0" i="0" lang="en-US" sz="1800" u="none" cap="none" strike="noStrike">
                <a:solidFill>
                  <a:schemeClr val="dk1"/>
                </a:solidFill>
                <a:latin typeface="Times New Roman"/>
                <a:ea typeface="Times New Roman"/>
                <a:cs typeface="Times New Roman"/>
                <a:sym typeface="Times New Roman"/>
              </a:rPr>
              <a:t> </a:t>
            </a:r>
            <a:r>
              <a:rPr b="0" i="0" lang="en-US" sz="2000" u="none" cap="none" strike="noStrike">
                <a:solidFill>
                  <a:schemeClr val="dk1"/>
                </a:solidFill>
                <a:latin typeface="Times New Roman"/>
                <a:ea typeface="Times New Roman"/>
                <a:cs typeface="Times New Roman"/>
                <a:sym typeface="Times New Roman"/>
              </a:rPr>
              <a:t>members.</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27" name="Shape 127"/>
        <p:cNvGrpSpPr/>
        <p:nvPr/>
      </p:nvGrpSpPr>
      <p:grpSpPr>
        <a:xfrm>
          <a:off x="0" y="0"/>
          <a:ext cx="0" cy="0"/>
          <a:chOff x="0" y="0"/>
          <a:chExt cx="0" cy="0"/>
        </a:xfrm>
      </p:grpSpPr>
      <p:sp>
        <p:nvSpPr>
          <p:cNvPr id="128" name="Shape 128"/>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Parliamentary Procedure Basics</a:t>
            </a:r>
          </a:p>
        </p:txBody>
      </p:sp>
      <p:sp>
        <p:nvSpPr>
          <p:cNvPr id="129" name="Shape 129"/>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There are four methods of voting.</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Voice</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Standing</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Roll Call</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Secret Ballot</a:t>
            </a:r>
          </a:p>
          <a:p>
            <a:pPr indent="-342900" lvl="0" marL="342900" marR="0" rtl="0" algn="l">
              <a:lnSpc>
                <a:spcPct val="90000"/>
              </a:lnSpc>
              <a:spcBef>
                <a:spcPts val="64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Can the chairman vote?</a:t>
            </a:r>
          </a:p>
          <a:p>
            <a:pPr indent="-285750" lvl="1" marL="742950" marR="0" rtl="0" algn="l">
              <a:lnSpc>
                <a:spcPct val="90000"/>
              </a:lnSpc>
              <a:spcBef>
                <a:spcPts val="560"/>
              </a:spcBef>
              <a:spcAft>
                <a:spcPts val="0"/>
              </a:spcAft>
              <a:buClr>
                <a:schemeClr val="dk1"/>
              </a:buClr>
              <a:buSzPct val="95000"/>
              <a:buFont typeface="Times New Roman"/>
              <a:buChar char="–"/>
            </a:pPr>
            <a:r>
              <a:rPr b="0" i="0" lang="en-US" sz="2800" u="sng" cap="none" strike="noStrike">
                <a:solidFill>
                  <a:schemeClr val="dk1"/>
                </a:solidFill>
                <a:latin typeface="Times New Roman"/>
                <a:ea typeface="Times New Roman"/>
                <a:cs typeface="Times New Roman"/>
                <a:sym typeface="Times New Roman"/>
              </a:rPr>
              <a:t>YES</a:t>
            </a:r>
            <a:r>
              <a:rPr b="0" i="0" lang="en-US" sz="2800" u="none" cap="none" strike="noStrike">
                <a:solidFill>
                  <a:schemeClr val="dk1"/>
                </a:solidFill>
                <a:latin typeface="Times New Roman"/>
                <a:ea typeface="Times New Roman"/>
                <a:cs typeface="Times New Roman"/>
                <a:sym typeface="Times New Roman"/>
              </a:rPr>
              <a:t>, in order to force a tie or to break one if they are a member of the group.</a:t>
            </a:r>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48" name="Shape 448"/>
        <p:cNvGrpSpPr/>
        <p:nvPr/>
      </p:nvGrpSpPr>
      <p:grpSpPr>
        <a:xfrm>
          <a:off x="0" y="0"/>
          <a:ext cx="0" cy="0"/>
          <a:chOff x="0" y="0"/>
          <a:chExt cx="0" cy="0"/>
        </a:xfrm>
      </p:grpSpPr>
      <p:sp>
        <p:nvSpPr>
          <p:cNvPr id="449" name="Shape 449"/>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Take from the Table</a:t>
            </a:r>
          </a:p>
        </p:txBody>
      </p:sp>
      <p:sp>
        <p:nvSpPr>
          <p:cNvPr id="450" name="Shape 450"/>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Purpose:</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To take a motion that is on the table off of the table.</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Requires as second.</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Not amendable</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Not debatable</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Majority Vote</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Cannot interrupt another speaker</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Proper Example:</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Mr. President, I move to take the motion that the chapter have a cookout for the members off the table.</a:t>
            </a: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54" name="Shape 454"/>
        <p:cNvGrpSpPr/>
        <p:nvPr/>
      </p:nvGrpSpPr>
      <p:grpSpPr>
        <a:xfrm>
          <a:off x="0" y="0"/>
          <a:ext cx="0" cy="0"/>
          <a:chOff x="0" y="0"/>
          <a:chExt cx="0" cy="0"/>
        </a:xfrm>
      </p:grpSpPr>
      <p:sp>
        <p:nvSpPr>
          <p:cNvPr id="455" name="Shape 455"/>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Designed By:</a:t>
            </a:r>
          </a:p>
        </p:txBody>
      </p:sp>
      <p:sp>
        <p:nvSpPr>
          <p:cNvPr id="456" name="Shape 456"/>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2"/>
              </a:buClr>
              <a:buSzPct val="100000"/>
              <a:buFont typeface="Noto Sans Symbols"/>
              <a:buChar char="•"/>
            </a:pPr>
            <a:r>
              <a:rPr b="0" i="0" lang="en-US" sz="3200" u="none" cap="none" strike="noStrike">
                <a:solidFill>
                  <a:schemeClr val="dk1"/>
                </a:solidFill>
                <a:latin typeface="Times New Roman"/>
                <a:ea typeface="Times New Roman"/>
                <a:cs typeface="Times New Roman"/>
                <a:sym typeface="Times New Roman"/>
              </a:rPr>
              <a:t>Johnny M. Jessup, FFA Advisor</a:t>
            </a:r>
          </a:p>
          <a:p>
            <a:pPr indent="-285750" lvl="1" marL="742950" marR="0" rtl="0" algn="l">
              <a:lnSpc>
                <a:spcPct val="100000"/>
              </a:lnSpc>
              <a:spcBef>
                <a:spcPts val="560"/>
              </a:spcBef>
              <a:spcAft>
                <a:spcPts val="0"/>
              </a:spcAft>
              <a:buClr>
                <a:schemeClr val="dk1"/>
              </a:buClr>
              <a:buSzPct val="95000"/>
              <a:buFont typeface="Times New Roman"/>
              <a:buChar char="–"/>
            </a:pPr>
            <a:r>
              <a:rPr b="0" i="0" lang="en-US" sz="2800" u="none" cap="none" strike="noStrike">
                <a:solidFill>
                  <a:schemeClr val="dk1"/>
                </a:solidFill>
                <a:latin typeface="Times New Roman"/>
                <a:ea typeface="Times New Roman"/>
                <a:cs typeface="Times New Roman"/>
                <a:sym typeface="Times New Roman"/>
              </a:rPr>
              <a:t>Hobbton High School</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33" name="Shape 133"/>
        <p:cNvGrpSpPr/>
        <p:nvPr/>
      </p:nvGrpSpPr>
      <p:grpSpPr>
        <a:xfrm>
          <a:off x="0" y="0"/>
          <a:ext cx="0" cy="0"/>
          <a:chOff x="0" y="0"/>
          <a:chExt cx="0" cy="0"/>
        </a:xfrm>
      </p:grpSpPr>
      <p:sp>
        <p:nvSpPr>
          <p:cNvPr id="134" name="Shape 134"/>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Parliamentary Procedure Basics</a:t>
            </a:r>
          </a:p>
        </p:txBody>
      </p:sp>
      <p:sp>
        <p:nvSpPr>
          <p:cNvPr id="135" name="Shape 135"/>
          <p:cNvSpPr txBox="1"/>
          <p:nvPr>
            <p:ph idx="1" type="body"/>
          </p:nvPr>
        </p:nvSpPr>
        <p:spPr>
          <a:xfrm>
            <a:off x="1371600" y="1981200"/>
            <a:ext cx="3276600"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Only one topic at   a time can be discussed.</a:t>
            </a:r>
          </a:p>
          <a:p>
            <a:pPr indent="-342900" lvl="0" marL="342900" marR="0" rtl="0" algn="l">
              <a:lnSpc>
                <a:spcPct val="10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The person who makes a motion has the right to discuss it first.</a:t>
            </a:r>
          </a:p>
        </p:txBody>
      </p:sp>
      <p:pic>
        <p:nvPicPr>
          <p:cNvPr descr="38_00029" id="136" name="Shape 136"/>
          <p:cNvPicPr preferRelativeResize="0"/>
          <p:nvPr>
            <p:ph idx="2" type="clipArt"/>
          </p:nvPr>
        </p:nvPicPr>
        <p:blipFill rotWithShape="1">
          <a:blip r:embed="rId3">
            <a:alphaModFix/>
          </a:blip>
          <a:srcRect b="0" l="0" r="0" t="0"/>
          <a:stretch/>
        </p:blipFill>
        <p:spPr>
          <a:xfrm>
            <a:off x="4724400" y="2209800"/>
            <a:ext cx="4087577" cy="325192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40" name="Shape 140"/>
        <p:cNvGrpSpPr/>
        <p:nvPr/>
      </p:nvGrpSpPr>
      <p:grpSpPr>
        <a:xfrm>
          <a:off x="0" y="0"/>
          <a:ext cx="0" cy="0"/>
          <a:chOff x="0" y="0"/>
          <a:chExt cx="0" cy="0"/>
        </a:xfrm>
      </p:grpSpPr>
      <p:sp>
        <p:nvSpPr>
          <p:cNvPr id="141" name="Shape 141"/>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Parliamentary Procedure Basics</a:t>
            </a:r>
          </a:p>
        </p:txBody>
      </p:sp>
      <p:sp>
        <p:nvSpPr>
          <p:cNvPr id="142" name="Shape 142"/>
          <p:cNvSpPr txBox="1"/>
          <p:nvPr>
            <p:ph idx="1" type="body"/>
          </p:nvPr>
        </p:nvSpPr>
        <p:spPr>
          <a:xfrm>
            <a:off x="1371600" y="1981200"/>
            <a:ext cx="3733800"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The Gavel</a:t>
            </a:r>
          </a:p>
          <a:p>
            <a:pPr indent="-285750" lvl="1" marL="742950" marR="0" rtl="0" algn="l">
              <a:lnSpc>
                <a:spcPct val="10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A symbol of power and authority.</a:t>
            </a:r>
          </a:p>
          <a:p>
            <a:pPr indent="-285750" lvl="1" marL="742950" marR="0" rtl="0" algn="l">
              <a:lnSpc>
                <a:spcPct val="10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Used by the presiding officer to give instructions to the members.</a:t>
            </a:r>
          </a:p>
          <a:p>
            <a:pPr indent="-285750" lvl="1" marL="742950" marR="0" rtl="0" algn="l">
              <a:lnSpc>
                <a:spcPct val="10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The number of taps have a specific meaning.</a:t>
            </a:r>
          </a:p>
        </p:txBody>
      </p:sp>
      <p:pic>
        <p:nvPicPr>
          <p:cNvPr descr="gavel" id="143" name="Shape 143"/>
          <p:cNvPicPr preferRelativeResize="0"/>
          <p:nvPr>
            <p:ph idx="2" type="clipArt"/>
          </p:nvPr>
        </p:nvPicPr>
        <p:blipFill rotWithShape="1">
          <a:blip r:embed="rId3">
            <a:alphaModFix/>
          </a:blip>
          <a:srcRect b="4483" l="0" r="4544" t="0"/>
          <a:stretch/>
        </p:blipFill>
        <p:spPr>
          <a:xfrm>
            <a:off x="5562600" y="2209800"/>
            <a:ext cx="3040420" cy="3815372"/>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47" name="Shape 147"/>
        <p:cNvGrpSpPr/>
        <p:nvPr/>
      </p:nvGrpSpPr>
      <p:grpSpPr>
        <a:xfrm>
          <a:off x="0" y="0"/>
          <a:ext cx="0" cy="0"/>
          <a:chOff x="0" y="0"/>
          <a:chExt cx="0" cy="0"/>
        </a:xfrm>
      </p:grpSpPr>
      <p:sp>
        <p:nvSpPr>
          <p:cNvPr id="148" name="Shape 148"/>
          <p:cNvSpPr txBox="1"/>
          <p:nvPr>
            <p:ph type="title"/>
          </p:nvPr>
        </p:nvSpPr>
        <p:spPr>
          <a:xfrm>
            <a:off x="1371600" y="533400"/>
            <a:ext cx="75438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Taps of the Gavel</a:t>
            </a:r>
          </a:p>
        </p:txBody>
      </p:sp>
      <p:sp>
        <p:nvSpPr>
          <p:cNvPr id="149" name="Shape 149"/>
          <p:cNvSpPr txBox="1"/>
          <p:nvPr>
            <p:ph idx="1" type="body"/>
          </p:nvPr>
        </p:nvSpPr>
        <p:spPr>
          <a:xfrm>
            <a:off x="1371600" y="1981200"/>
            <a:ext cx="7619999" cy="41148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One Tap</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Follows the announcement of adjournment.</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Completion of a business item.</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Members to be seated.</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Two Taps</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Call the meeting to order.</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Three Taps</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All members to stand.</a:t>
            </a:r>
          </a:p>
          <a:p>
            <a:pPr indent="-342900" lvl="0" marL="342900" marR="0" rtl="0" algn="l">
              <a:lnSpc>
                <a:spcPct val="80000"/>
              </a:lnSpc>
              <a:spcBef>
                <a:spcPts val="560"/>
              </a:spcBef>
              <a:spcAft>
                <a:spcPts val="0"/>
              </a:spcAft>
              <a:buClr>
                <a:schemeClr val="dk2"/>
              </a:buClr>
              <a:buSzPct val="100000"/>
              <a:buFont typeface="Noto Sans Symbols"/>
              <a:buChar char="•"/>
            </a:pPr>
            <a:r>
              <a:rPr b="0" i="0" lang="en-US" sz="2800" u="none" cap="none" strike="noStrike">
                <a:solidFill>
                  <a:schemeClr val="dk1"/>
                </a:solidFill>
                <a:latin typeface="Times New Roman"/>
                <a:ea typeface="Times New Roman"/>
                <a:cs typeface="Times New Roman"/>
                <a:sym typeface="Times New Roman"/>
              </a:rPr>
              <a:t>Series of Taps</a:t>
            </a:r>
          </a:p>
          <a:p>
            <a:pPr indent="-285750" lvl="1" marL="742950" marR="0" rtl="0" algn="l">
              <a:lnSpc>
                <a:spcPct val="80000"/>
              </a:lnSpc>
              <a:spcBef>
                <a:spcPts val="480"/>
              </a:spcBef>
              <a:spcAft>
                <a:spcPts val="0"/>
              </a:spcAft>
              <a:buClr>
                <a:schemeClr val="dk1"/>
              </a:buClr>
              <a:buSzPct val="95000"/>
              <a:buFont typeface="Times New Roman"/>
              <a:buChar char="–"/>
            </a:pPr>
            <a:r>
              <a:rPr b="0" i="0" lang="en-US" sz="2400" u="none" cap="none" strike="noStrike">
                <a:solidFill>
                  <a:schemeClr val="dk1"/>
                </a:solidFill>
                <a:latin typeface="Times New Roman"/>
                <a:ea typeface="Times New Roman"/>
                <a:cs typeface="Times New Roman"/>
                <a:sym typeface="Times New Roman"/>
              </a:rPr>
              <a:t>Restores order to a meeting.</a:t>
            </a: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Strategic">
  <a:themeElements>
    <a:clrScheme name="Strategic 2">
      <a:dk1>
        <a:srgbClr val="000000"/>
      </a:dk1>
      <a:lt1>
        <a:srgbClr val="E9E2B6"/>
      </a:lt1>
      <a:dk2>
        <a:srgbClr val="996600"/>
      </a:dk2>
      <a:lt2>
        <a:srgbClr val="786950"/>
      </a:lt2>
      <a:accent1>
        <a:srgbClr val="727DE0"/>
      </a:accent1>
      <a:accent2>
        <a:srgbClr val="D54F41"/>
      </a:accent2>
      <a:accent3>
        <a:srgbClr val="F2EED7"/>
      </a:accent3>
      <a:accent4>
        <a:srgbClr val="000000"/>
      </a:accent4>
      <a:accent5>
        <a:srgbClr val="BCBFED"/>
      </a:accent5>
      <a:accent6>
        <a:srgbClr val="C1473A"/>
      </a:accent6>
      <a:hlink>
        <a:srgbClr val="003300"/>
      </a:hlink>
      <a:folHlink>
        <a:srgbClr val="33993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trategic">
  <a:themeElements>
    <a:clrScheme name="Strategic 2">
      <a:dk1>
        <a:srgbClr val="000000"/>
      </a:dk1>
      <a:lt1>
        <a:srgbClr val="E9E2B6"/>
      </a:lt1>
      <a:dk2>
        <a:srgbClr val="996600"/>
      </a:dk2>
      <a:lt2>
        <a:srgbClr val="786950"/>
      </a:lt2>
      <a:accent1>
        <a:srgbClr val="727DE0"/>
      </a:accent1>
      <a:accent2>
        <a:srgbClr val="D54F41"/>
      </a:accent2>
      <a:accent3>
        <a:srgbClr val="F2EED7"/>
      </a:accent3>
      <a:accent4>
        <a:srgbClr val="000000"/>
      </a:accent4>
      <a:accent5>
        <a:srgbClr val="BCBFED"/>
      </a:accent5>
      <a:accent6>
        <a:srgbClr val="C1473A"/>
      </a:accent6>
      <a:hlink>
        <a:srgbClr val="003300"/>
      </a:hlink>
      <a:folHlink>
        <a:srgbClr val="33993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